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95" r:id="rId1"/>
    <p:sldMasterId id="2147483696" r:id="rId2"/>
    <p:sldMasterId id="2147483697" r:id="rId3"/>
  </p:sldMasterIdLst>
  <p:notesMasterIdLst>
    <p:notesMasterId r:id="rId30"/>
  </p:notesMasterIdLst>
  <p:sldIdLst>
    <p:sldId id="256" r:id="rId4"/>
    <p:sldId id="257" r:id="rId5"/>
    <p:sldId id="258" r:id="rId6"/>
    <p:sldId id="259" r:id="rId7"/>
    <p:sldId id="261" r:id="rId8"/>
    <p:sldId id="260" r:id="rId9"/>
    <p:sldId id="262" r:id="rId10"/>
    <p:sldId id="263" r:id="rId11"/>
    <p:sldId id="264" r:id="rId12"/>
    <p:sldId id="265" r:id="rId13"/>
    <p:sldId id="282" r:id="rId14"/>
    <p:sldId id="281"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Lst>
  <p:sldSz cx="9144000" cy="5143500" type="screen16x9"/>
  <p:notesSz cx="6858000" cy="9144000"/>
  <p:embeddedFontLst>
    <p:embeddedFont>
      <p:font typeface="Calibri" panose="020F0502020204030204" pitchFamily="34" charset="0"/>
      <p:regular r:id="rId31"/>
      <p:bold r:id="rId32"/>
      <p:italic r:id="rId33"/>
      <p:boldItalic r:id="rId34"/>
    </p:embeddedFont>
    <p:embeddedFont>
      <p:font typeface="Century Gothic" panose="020B0502020202020204" pitchFamily="34" charset="0"/>
      <p:regular r:id="rId35"/>
      <p:bold r:id="rId36"/>
      <p:italic r:id="rId37"/>
      <p:boldItalic r:id="rId38"/>
    </p:embeddedFont>
    <p:embeddedFont>
      <p:font typeface="Gill Sans" panose="020B0502020104020203" pitchFamily="34" charset="-79"/>
      <p:regular r:id="rId39"/>
      <p:bold r:id="rId40"/>
    </p:embeddedFont>
    <p:embeddedFont>
      <p:font typeface="Helvetica Neue" panose="02000503000000020004" pitchFamily="2" charset="0"/>
      <p:regular r:id="rId41"/>
      <p:bold r:id="rId42"/>
      <p:italic r:id="rId43"/>
      <p:boldItalic r:id="rId44"/>
    </p:embeddedFont>
    <p:embeddedFont>
      <p:font typeface="Noto Sans" panose="020B0502040504020204" pitchFamily="34" charset="0"/>
      <p:regular r:id="rId45"/>
      <p:bold r:id="rId46"/>
      <p:italic r:id="rId47"/>
      <p:boldItalic r:id="rId48"/>
    </p:embeddedFont>
    <p:embeddedFont>
      <p:font typeface="Proxima Nova" panose="02000506030000020004" pitchFamily="2" charset="0"/>
      <p:regular r:id="rId49"/>
      <p:bold r:id="rId50"/>
      <p:italic r:id="rId51"/>
      <p:boldItalic r:id="rId52"/>
    </p:embeddedFont>
    <p:embeddedFont>
      <p:font typeface="Roboto" panose="02000000000000000000" pitchFamily="2" charset="0"/>
      <p:regular r:id="rId53"/>
      <p:bold r:id="rId54"/>
      <p:italic r:id="rId55"/>
      <p:boldItalic r:id="rId56"/>
    </p:embeddedFont>
    <p:embeddedFont>
      <p:font typeface="tahoma" panose="020B0604030504040204" pitchFamily="3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793"/>
    <p:restoredTop sz="83089"/>
  </p:normalViewPr>
  <p:slideViewPr>
    <p:cSldViewPr snapToGrid="0">
      <p:cViewPr varScale="1">
        <p:scale>
          <a:sx n="144" d="100"/>
          <a:sy n="144" d="100"/>
        </p:scale>
        <p:origin x="1376" y="18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9.fntdata"/><Relationship Id="rId21" Type="http://schemas.openxmlformats.org/officeDocument/2006/relationships/slide" Target="slides/slide18.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font" Target="fonts/font25.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8" Type="http://schemas.openxmlformats.org/officeDocument/2006/relationships/font" Target="fonts/font28.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font" Target="fonts/font26.fntdata"/><Relationship Id="rId8" Type="http://schemas.openxmlformats.org/officeDocument/2006/relationships/slide" Target="slides/slide5.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font" Target="fonts/font11.fntdata"/><Relationship Id="rId54" Type="http://schemas.openxmlformats.org/officeDocument/2006/relationships/font" Target="fonts/font24.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font" Target="fonts/font27.fntdata"/><Relationship Id="rId10" Type="http://schemas.openxmlformats.org/officeDocument/2006/relationships/slide" Target="slides/slide7.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4b29d17581_8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4b29d17581_8_1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endParaRPr/>
          </a:p>
        </p:txBody>
      </p:sp>
      <p:sp>
        <p:nvSpPr>
          <p:cNvPr id="417" name="Google Shape;417;g24b29d17581_8_1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fr" sz="1400" b="0" i="0" u="none" strike="noStrike" cap="none">
                <a:solidFill>
                  <a:srgbClr val="000000"/>
                </a:solidFill>
                <a:latin typeface="Arial"/>
                <a:ea typeface="Arial"/>
                <a:cs typeface="Arial"/>
                <a:sym typeface="Arial"/>
              </a:rPr>
              <a:t>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4b29d17581_8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4b29d17581_8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110"/>
              <a:buFont typeface="Arial"/>
              <a:buNone/>
            </a:pPr>
            <a:r>
              <a:rPr lang="fr" sz="1110" dirty="0">
                <a:latin typeface="Arial"/>
                <a:ea typeface="Arial"/>
                <a:cs typeface="Arial"/>
                <a:sym typeface="Arial"/>
              </a:rPr>
              <a:t>The </a:t>
            </a:r>
            <a:r>
              <a:rPr lang="fr" sz="1110" dirty="0" err="1">
                <a:latin typeface="Arial"/>
                <a:ea typeface="Arial"/>
                <a:cs typeface="Arial"/>
                <a:sym typeface="Arial"/>
              </a:rPr>
              <a:t>ownership</a:t>
            </a:r>
            <a:r>
              <a:rPr lang="fr" sz="1110" dirty="0">
                <a:latin typeface="Arial"/>
                <a:ea typeface="Arial"/>
                <a:cs typeface="Arial"/>
                <a:sym typeface="Arial"/>
              </a:rPr>
              <a:t> of the </a:t>
            </a:r>
            <a:r>
              <a:rPr lang="fr" sz="1110" dirty="0" err="1">
                <a:latin typeface="Arial"/>
                <a:ea typeface="Arial"/>
                <a:cs typeface="Arial"/>
                <a:sym typeface="Arial"/>
              </a:rPr>
              <a:t>title</a:t>
            </a:r>
            <a:r>
              <a:rPr lang="fr" sz="1110" dirty="0">
                <a:latin typeface="Arial"/>
                <a:ea typeface="Arial"/>
                <a:cs typeface="Arial"/>
                <a:sym typeface="Arial"/>
              </a:rPr>
              <a:t> </a:t>
            </a:r>
            <a:r>
              <a:rPr lang="fr" sz="1110" dirty="0" err="1">
                <a:latin typeface="Arial"/>
                <a:ea typeface="Arial"/>
                <a:cs typeface="Arial"/>
                <a:sym typeface="Arial"/>
              </a:rPr>
              <a:t>is</a:t>
            </a:r>
            <a:r>
              <a:rPr lang="fr" sz="1110" dirty="0">
                <a:latin typeface="Arial"/>
                <a:ea typeface="Arial"/>
                <a:cs typeface="Arial"/>
                <a:sym typeface="Arial"/>
              </a:rPr>
              <a:t> </a:t>
            </a:r>
            <a:r>
              <a:rPr lang="fr" sz="1110" dirty="0" err="1">
                <a:latin typeface="Arial"/>
                <a:ea typeface="Arial"/>
                <a:cs typeface="Arial"/>
                <a:sym typeface="Arial"/>
              </a:rPr>
              <a:t>shared</a:t>
            </a:r>
            <a:r>
              <a:rPr lang="fr" sz="1110" dirty="0">
                <a:latin typeface="Arial"/>
                <a:ea typeface="Arial"/>
                <a:cs typeface="Arial"/>
                <a:sym typeface="Arial"/>
              </a:rPr>
              <a:t> by the consortium </a:t>
            </a:r>
            <a:r>
              <a:rPr lang="fr" sz="1110" dirty="0" err="1">
                <a:latin typeface="Arial"/>
                <a:ea typeface="Arial"/>
                <a:cs typeface="Arial"/>
                <a:sym typeface="Arial"/>
              </a:rPr>
              <a:t>members</a:t>
            </a:r>
            <a:r>
              <a:rPr lang="fr" sz="1110" dirty="0">
                <a:latin typeface="Arial"/>
                <a:ea typeface="Arial"/>
                <a:cs typeface="Arial"/>
                <a:sym typeface="Arial"/>
              </a:rPr>
              <a:t> and </a:t>
            </a:r>
            <a:r>
              <a:rPr lang="fr" sz="1110" dirty="0" err="1">
                <a:latin typeface="Arial"/>
                <a:ea typeface="Arial"/>
                <a:cs typeface="Arial"/>
                <a:sym typeface="Arial"/>
              </a:rPr>
              <a:t>endorsed</a:t>
            </a:r>
            <a:r>
              <a:rPr lang="fr" sz="1110" dirty="0">
                <a:latin typeface="Arial"/>
                <a:ea typeface="Arial"/>
                <a:cs typeface="Arial"/>
                <a:sym typeface="Arial"/>
              </a:rPr>
              <a:t> by the CETAF</a:t>
            </a:r>
            <a:endParaRPr dirty="0"/>
          </a:p>
          <a:p>
            <a:pPr marL="0" marR="0" lvl="0" indent="0" algn="l" rtl="0">
              <a:lnSpc>
                <a:spcPct val="80000"/>
              </a:lnSpc>
              <a:spcBef>
                <a:spcPts val="0"/>
              </a:spcBef>
              <a:spcAft>
                <a:spcPts val="0"/>
              </a:spcAft>
              <a:buClr>
                <a:schemeClr val="dk1"/>
              </a:buClr>
              <a:buSzPts val="1110"/>
              <a:buFont typeface="Calibri"/>
              <a:buNone/>
            </a:pPr>
            <a:endParaRPr sz="1110" dirty="0">
              <a:latin typeface="Arial"/>
              <a:ea typeface="Arial"/>
              <a:cs typeface="Arial"/>
              <a:sym typeface="Arial"/>
            </a:endParaRPr>
          </a:p>
          <a:p>
            <a:pPr marL="0" lvl="0" indent="0" algn="l" rtl="0">
              <a:lnSpc>
                <a:spcPct val="80000"/>
              </a:lnSpc>
              <a:spcBef>
                <a:spcPts val="0"/>
              </a:spcBef>
              <a:spcAft>
                <a:spcPts val="0"/>
              </a:spcAft>
              <a:buClr>
                <a:schemeClr val="dk1"/>
              </a:buClr>
              <a:buSzPts val="1400"/>
              <a:buFont typeface="Calibri"/>
              <a:buNone/>
            </a:pPr>
            <a:r>
              <a:rPr lang="fr" sz="1110" dirty="0"/>
              <a:t>KEY ASPECTS</a:t>
            </a:r>
            <a:endParaRPr dirty="0"/>
          </a:p>
          <a:p>
            <a:pPr marL="0" lvl="0" indent="0" algn="l" rtl="0">
              <a:lnSpc>
                <a:spcPct val="80000"/>
              </a:lnSpc>
              <a:spcBef>
                <a:spcPts val="0"/>
              </a:spcBef>
              <a:spcAft>
                <a:spcPts val="0"/>
              </a:spcAft>
              <a:buClr>
                <a:schemeClr val="dk1"/>
              </a:buClr>
              <a:buSzPts val="1400"/>
              <a:buFont typeface="Calibri"/>
              <a:buNone/>
            </a:pPr>
            <a:r>
              <a:rPr lang="fr" sz="2405" b="1" dirty="0"/>
              <a:t>Alternative </a:t>
            </a:r>
            <a:r>
              <a:rPr lang="fr" sz="2405" b="1" dirty="0" err="1"/>
              <a:t>economic</a:t>
            </a:r>
            <a:r>
              <a:rPr lang="fr" sz="2405" b="1" dirty="0"/>
              <a:t> model</a:t>
            </a:r>
            <a:endParaRPr dirty="0"/>
          </a:p>
          <a:p>
            <a:pPr marL="457200" lvl="1" indent="0" algn="l" rtl="0">
              <a:lnSpc>
                <a:spcPct val="80000"/>
              </a:lnSpc>
              <a:spcBef>
                <a:spcPts val="0"/>
              </a:spcBef>
              <a:spcAft>
                <a:spcPts val="0"/>
              </a:spcAft>
              <a:buClr>
                <a:schemeClr val="dk1"/>
              </a:buClr>
              <a:buSzPts val="1400"/>
              <a:buFont typeface="Calibri"/>
              <a:buNone/>
            </a:pPr>
            <a:r>
              <a:rPr lang="fr" sz="2035" b="1" dirty="0"/>
              <a:t>Free OA </a:t>
            </a:r>
            <a:r>
              <a:rPr lang="fr" sz="2035" b="1" dirty="0" err="1"/>
              <a:t>where</a:t>
            </a:r>
            <a:r>
              <a:rPr lang="fr" sz="2035" b="1" dirty="0"/>
              <a:t> </a:t>
            </a:r>
            <a:r>
              <a:rPr lang="fr" sz="2035" b="1" dirty="0" err="1"/>
              <a:t>neither</a:t>
            </a:r>
            <a:r>
              <a:rPr lang="fr" sz="2035" b="1" dirty="0"/>
              <a:t> the </a:t>
            </a:r>
            <a:r>
              <a:rPr lang="fr" sz="2035" b="1" dirty="0" err="1"/>
              <a:t>author</a:t>
            </a:r>
            <a:r>
              <a:rPr lang="fr" sz="2035" b="1" dirty="0"/>
              <a:t>, </a:t>
            </a:r>
            <a:r>
              <a:rPr lang="fr" sz="2035" b="1" dirty="0" err="1"/>
              <a:t>nor</a:t>
            </a:r>
            <a:r>
              <a:rPr lang="fr" sz="2035" b="1" dirty="0"/>
              <a:t> the </a:t>
            </a:r>
            <a:r>
              <a:rPr lang="fr" sz="2035" b="1" dirty="0" err="1"/>
              <a:t>reader</a:t>
            </a:r>
            <a:r>
              <a:rPr lang="fr" sz="2035" b="1" dirty="0"/>
              <a:t> pays</a:t>
            </a:r>
            <a:endParaRPr dirty="0"/>
          </a:p>
          <a:p>
            <a:pPr marL="457200" lvl="1" indent="0" algn="l" rtl="0">
              <a:lnSpc>
                <a:spcPct val="80000"/>
              </a:lnSpc>
              <a:spcBef>
                <a:spcPts val="0"/>
              </a:spcBef>
              <a:spcAft>
                <a:spcPts val="0"/>
              </a:spcAft>
              <a:buClr>
                <a:schemeClr val="dk1"/>
              </a:buClr>
              <a:buSzPts val="1400"/>
              <a:buFont typeface="Calibri"/>
              <a:buNone/>
            </a:pPr>
            <a:r>
              <a:rPr lang="fr" sz="2035" b="1" dirty="0"/>
              <a:t>Set conditions of </a:t>
            </a:r>
            <a:r>
              <a:rPr lang="fr" sz="2035" b="1" dirty="0" err="1"/>
              <a:t>access</a:t>
            </a:r>
            <a:r>
              <a:rPr lang="fr" sz="2035" b="1" dirty="0"/>
              <a:t> to the </a:t>
            </a:r>
            <a:r>
              <a:rPr lang="fr" sz="2035" b="1" dirty="0" err="1"/>
              <a:t>publicly-funded</a:t>
            </a:r>
            <a:r>
              <a:rPr lang="fr" sz="2035" b="1" dirty="0"/>
              <a:t> </a:t>
            </a:r>
            <a:r>
              <a:rPr lang="fr" sz="2035" b="1" dirty="0" err="1"/>
              <a:t>research</a:t>
            </a:r>
            <a:r>
              <a:rPr lang="fr" sz="2035" b="1" dirty="0"/>
              <a:t> </a:t>
            </a:r>
            <a:r>
              <a:rPr lang="fr" sz="2035" b="1" dirty="0" err="1"/>
              <a:t>performed</a:t>
            </a:r>
            <a:r>
              <a:rPr lang="fr" sz="2035" b="1" dirty="0"/>
              <a:t> by the </a:t>
            </a:r>
            <a:r>
              <a:rPr lang="fr" sz="2035" b="1" dirty="0" err="1"/>
              <a:t>NHIs</a:t>
            </a:r>
            <a:endParaRPr sz="2035" b="1" dirty="0"/>
          </a:p>
          <a:p>
            <a:pPr marL="457200" lvl="1" indent="0" algn="l" rtl="0">
              <a:lnSpc>
                <a:spcPct val="80000"/>
              </a:lnSpc>
              <a:spcBef>
                <a:spcPts val="0"/>
              </a:spcBef>
              <a:spcAft>
                <a:spcPts val="0"/>
              </a:spcAft>
              <a:buClr>
                <a:schemeClr val="dk1"/>
              </a:buClr>
              <a:buSzPts val="2035"/>
              <a:buFont typeface="Noto Sans"/>
              <a:buNone/>
            </a:pPr>
            <a:endParaRPr sz="2035" b="1" dirty="0"/>
          </a:p>
          <a:p>
            <a:pPr marL="0" lvl="0" indent="0" algn="l" rtl="0">
              <a:lnSpc>
                <a:spcPct val="80000"/>
              </a:lnSpc>
              <a:spcBef>
                <a:spcPts val="0"/>
              </a:spcBef>
              <a:spcAft>
                <a:spcPts val="0"/>
              </a:spcAft>
              <a:buClr>
                <a:schemeClr val="dk1"/>
              </a:buClr>
              <a:buSzPts val="1400"/>
              <a:buFont typeface="Calibri"/>
              <a:buNone/>
            </a:pPr>
            <a:r>
              <a:rPr lang="fr" sz="2405" b="1" dirty="0" err="1"/>
              <a:t>Empower</a:t>
            </a:r>
            <a:r>
              <a:rPr lang="fr" sz="2405" b="1" dirty="0"/>
              <a:t> </a:t>
            </a:r>
            <a:r>
              <a:rPr lang="fr" sz="2405" b="1" dirty="0" err="1"/>
              <a:t>publishing</a:t>
            </a:r>
            <a:r>
              <a:rPr lang="fr" sz="2405" b="1" dirty="0"/>
              <a:t> staff</a:t>
            </a:r>
            <a:endParaRPr dirty="0"/>
          </a:p>
          <a:p>
            <a:pPr marL="0" lvl="0" indent="0" algn="l" rtl="0">
              <a:lnSpc>
                <a:spcPct val="80000"/>
              </a:lnSpc>
              <a:spcBef>
                <a:spcPts val="0"/>
              </a:spcBef>
              <a:spcAft>
                <a:spcPts val="0"/>
              </a:spcAft>
              <a:buClr>
                <a:schemeClr val="dk1"/>
              </a:buClr>
              <a:buSzPts val="2405"/>
              <a:buFont typeface="Noto Sans"/>
              <a:buNone/>
            </a:pPr>
            <a:endParaRPr sz="2405" b="1" dirty="0"/>
          </a:p>
          <a:p>
            <a:pPr marL="0" lvl="0" indent="0" algn="l" rtl="0">
              <a:lnSpc>
                <a:spcPct val="80000"/>
              </a:lnSpc>
              <a:spcBef>
                <a:spcPts val="0"/>
              </a:spcBef>
              <a:spcAft>
                <a:spcPts val="0"/>
              </a:spcAft>
              <a:buClr>
                <a:schemeClr val="dk1"/>
              </a:buClr>
              <a:buSzPts val="1400"/>
              <a:buFont typeface="Calibri"/>
              <a:buNone/>
            </a:pPr>
            <a:r>
              <a:rPr lang="fr" sz="2405" b="1" dirty="0"/>
              <a:t>Set up of cross-</a:t>
            </a:r>
            <a:r>
              <a:rPr lang="fr" sz="2405" b="1" dirty="0" err="1"/>
              <a:t>institutional</a:t>
            </a:r>
            <a:r>
              <a:rPr lang="fr" sz="2405" b="1" dirty="0"/>
              <a:t> </a:t>
            </a:r>
            <a:r>
              <a:rPr lang="fr" sz="2405" b="1" dirty="0" err="1"/>
              <a:t>strategy</a:t>
            </a:r>
            <a:r>
              <a:rPr lang="fr" sz="2405" b="1" dirty="0"/>
              <a:t> at </a:t>
            </a:r>
            <a:r>
              <a:rPr lang="fr" sz="2405" b="1" dirty="0" err="1"/>
              <a:t>European</a:t>
            </a:r>
            <a:r>
              <a:rPr lang="fr" sz="2405" b="1" dirty="0"/>
              <a:t> </a:t>
            </a:r>
            <a:r>
              <a:rPr lang="fr" sz="2405" b="1" dirty="0" err="1"/>
              <a:t>level</a:t>
            </a:r>
            <a:endParaRPr sz="2405" b="1" dirty="0"/>
          </a:p>
          <a:p>
            <a:pPr marL="0" lvl="0" indent="0" algn="l" rtl="0">
              <a:lnSpc>
                <a:spcPct val="80000"/>
              </a:lnSpc>
              <a:spcBef>
                <a:spcPts val="0"/>
              </a:spcBef>
              <a:spcAft>
                <a:spcPts val="0"/>
              </a:spcAft>
              <a:buClr>
                <a:schemeClr val="dk1"/>
              </a:buClr>
              <a:buSzPts val="1400"/>
              <a:buFont typeface="Calibri"/>
              <a:buNone/>
            </a:pPr>
            <a:endParaRPr sz="1110" dirty="0"/>
          </a:p>
        </p:txBody>
      </p:sp>
      <p:sp>
        <p:nvSpPr>
          <p:cNvPr id="615" name="Google Shape;615;g24b29d17581_8_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 sz="1400" b="0" i="0" u="none" strike="noStrike" cap="none">
                <a:solidFill>
                  <a:srgbClr val="000000"/>
                </a:solidFill>
                <a:latin typeface="Arial"/>
                <a:ea typeface="Arial"/>
                <a:cs typeface="Arial"/>
                <a:sym typeface="Arial"/>
              </a:rPr>
              <a:t>10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2"/>
        <p:cNvGrpSpPr/>
        <p:nvPr/>
      </p:nvGrpSpPr>
      <p:grpSpPr>
        <a:xfrm>
          <a:off x="0" y="0"/>
          <a:ext cx="0" cy="0"/>
          <a:chOff x="0" y="0"/>
          <a:chExt cx="0" cy="0"/>
        </a:xfrm>
      </p:grpSpPr>
      <p:sp>
        <p:nvSpPr>
          <p:cNvPr id="613" name="Google Shape;613;g24b29d17581_8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4" name="Google Shape;614;g24b29d17581_8_3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110"/>
              <a:buFont typeface="Arial"/>
              <a:buNone/>
            </a:pPr>
            <a:r>
              <a:rPr lang="fr" sz="1110" dirty="0">
                <a:latin typeface="Arial"/>
                <a:ea typeface="Arial"/>
                <a:cs typeface="Arial"/>
                <a:sym typeface="Arial"/>
              </a:rPr>
              <a:t>The </a:t>
            </a:r>
            <a:r>
              <a:rPr lang="fr" sz="1110" dirty="0" err="1">
                <a:latin typeface="Arial"/>
                <a:ea typeface="Arial"/>
                <a:cs typeface="Arial"/>
                <a:sym typeface="Arial"/>
              </a:rPr>
              <a:t>ownership</a:t>
            </a:r>
            <a:r>
              <a:rPr lang="fr" sz="1110" dirty="0">
                <a:latin typeface="Arial"/>
                <a:ea typeface="Arial"/>
                <a:cs typeface="Arial"/>
                <a:sym typeface="Arial"/>
              </a:rPr>
              <a:t> of the </a:t>
            </a:r>
            <a:r>
              <a:rPr lang="fr" sz="1110" dirty="0" err="1">
                <a:latin typeface="Arial"/>
                <a:ea typeface="Arial"/>
                <a:cs typeface="Arial"/>
                <a:sym typeface="Arial"/>
              </a:rPr>
              <a:t>title</a:t>
            </a:r>
            <a:r>
              <a:rPr lang="fr" sz="1110" dirty="0">
                <a:latin typeface="Arial"/>
                <a:ea typeface="Arial"/>
                <a:cs typeface="Arial"/>
                <a:sym typeface="Arial"/>
              </a:rPr>
              <a:t> </a:t>
            </a:r>
            <a:r>
              <a:rPr lang="fr" sz="1110" dirty="0" err="1">
                <a:latin typeface="Arial"/>
                <a:ea typeface="Arial"/>
                <a:cs typeface="Arial"/>
                <a:sym typeface="Arial"/>
              </a:rPr>
              <a:t>is</a:t>
            </a:r>
            <a:r>
              <a:rPr lang="fr" sz="1110" dirty="0">
                <a:latin typeface="Arial"/>
                <a:ea typeface="Arial"/>
                <a:cs typeface="Arial"/>
                <a:sym typeface="Arial"/>
              </a:rPr>
              <a:t> </a:t>
            </a:r>
            <a:r>
              <a:rPr lang="fr" sz="1110" dirty="0" err="1">
                <a:latin typeface="Arial"/>
                <a:ea typeface="Arial"/>
                <a:cs typeface="Arial"/>
                <a:sym typeface="Arial"/>
              </a:rPr>
              <a:t>shared</a:t>
            </a:r>
            <a:r>
              <a:rPr lang="fr" sz="1110" dirty="0">
                <a:latin typeface="Arial"/>
                <a:ea typeface="Arial"/>
                <a:cs typeface="Arial"/>
                <a:sym typeface="Arial"/>
              </a:rPr>
              <a:t> by the consortium </a:t>
            </a:r>
            <a:r>
              <a:rPr lang="fr" sz="1110" dirty="0" err="1">
                <a:latin typeface="Arial"/>
                <a:ea typeface="Arial"/>
                <a:cs typeface="Arial"/>
                <a:sym typeface="Arial"/>
              </a:rPr>
              <a:t>members</a:t>
            </a:r>
            <a:r>
              <a:rPr lang="fr" sz="1110" dirty="0">
                <a:latin typeface="Arial"/>
                <a:ea typeface="Arial"/>
                <a:cs typeface="Arial"/>
                <a:sym typeface="Arial"/>
              </a:rPr>
              <a:t> and </a:t>
            </a:r>
            <a:r>
              <a:rPr lang="fr" sz="1110" dirty="0" err="1">
                <a:latin typeface="Arial"/>
                <a:ea typeface="Arial"/>
                <a:cs typeface="Arial"/>
                <a:sym typeface="Arial"/>
              </a:rPr>
              <a:t>endorsed</a:t>
            </a:r>
            <a:r>
              <a:rPr lang="fr" sz="1110" dirty="0">
                <a:latin typeface="Arial"/>
                <a:ea typeface="Arial"/>
                <a:cs typeface="Arial"/>
                <a:sym typeface="Arial"/>
              </a:rPr>
              <a:t> by the CETAF</a:t>
            </a:r>
            <a:endParaRPr dirty="0"/>
          </a:p>
          <a:p>
            <a:pPr marL="0" marR="0" lvl="0" indent="0" algn="l" rtl="0">
              <a:lnSpc>
                <a:spcPct val="80000"/>
              </a:lnSpc>
              <a:spcBef>
                <a:spcPts val="0"/>
              </a:spcBef>
              <a:spcAft>
                <a:spcPts val="0"/>
              </a:spcAft>
              <a:buClr>
                <a:schemeClr val="dk1"/>
              </a:buClr>
              <a:buSzPts val="1110"/>
              <a:buFont typeface="Calibri"/>
              <a:buNone/>
            </a:pPr>
            <a:endParaRPr sz="1110" dirty="0">
              <a:latin typeface="Arial"/>
              <a:ea typeface="Arial"/>
              <a:cs typeface="Arial"/>
              <a:sym typeface="Arial"/>
            </a:endParaRPr>
          </a:p>
          <a:p>
            <a:pPr marL="0" lvl="0" indent="0" algn="l" rtl="0">
              <a:lnSpc>
                <a:spcPct val="80000"/>
              </a:lnSpc>
              <a:spcBef>
                <a:spcPts val="0"/>
              </a:spcBef>
              <a:spcAft>
                <a:spcPts val="0"/>
              </a:spcAft>
              <a:buClr>
                <a:schemeClr val="dk1"/>
              </a:buClr>
              <a:buSzPts val="1400"/>
              <a:buFont typeface="Calibri"/>
              <a:buNone/>
            </a:pPr>
            <a:r>
              <a:rPr lang="fr" sz="1110" dirty="0"/>
              <a:t>KEY ASPECTS</a:t>
            </a:r>
            <a:endParaRPr dirty="0"/>
          </a:p>
          <a:p>
            <a:pPr marL="0" lvl="0" indent="0" algn="l" rtl="0">
              <a:lnSpc>
                <a:spcPct val="80000"/>
              </a:lnSpc>
              <a:spcBef>
                <a:spcPts val="0"/>
              </a:spcBef>
              <a:spcAft>
                <a:spcPts val="0"/>
              </a:spcAft>
              <a:buClr>
                <a:schemeClr val="dk1"/>
              </a:buClr>
              <a:buSzPts val="1400"/>
              <a:buFont typeface="Calibri"/>
              <a:buNone/>
            </a:pPr>
            <a:r>
              <a:rPr lang="fr" sz="2405" b="1" dirty="0"/>
              <a:t>Alternative </a:t>
            </a:r>
            <a:r>
              <a:rPr lang="fr" sz="2405" b="1" dirty="0" err="1"/>
              <a:t>economic</a:t>
            </a:r>
            <a:r>
              <a:rPr lang="fr" sz="2405" b="1" dirty="0"/>
              <a:t> model</a:t>
            </a:r>
            <a:endParaRPr dirty="0"/>
          </a:p>
          <a:p>
            <a:pPr marL="457200" lvl="1" indent="0" algn="l" rtl="0">
              <a:lnSpc>
                <a:spcPct val="80000"/>
              </a:lnSpc>
              <a:spcBef>
                <a:spcPts val="0"/>
              </a:spcBef>
              <a:spcAft>
                <a:spcPts val="0"/>
              </a:spcAft>
              <a:buClr>
                <a:schemeClr val="dk1"/>
              </a:buClr>
              <a:buSzPts val="1400"/>
              <a:buFont typeface="Calibri"/>
              <a:buNone/>
            </a:pPr>
            <a:r>
              <a:rPr lang="fr" sz="2035" b="1" dirty="0"/>
              <a:t>Free OA </a:t>
            </a:r>
            <a:r>
              <a:rPr lang="fr" sz="2035" b="1" dirty="0" err="1"/>
              <a:t>where</a:t>
            </a:r>
            <a:r>
              <a:rPr lang="fr" sz="2035" b="1" dirty="0"/>
              <a:t> </a:t>
            </a:r>
            <a:r>
              <a:rPr lang="fr" sz="2035" b="1" dirty="0" err="1"/>
              <a:t>neither</a:t>
            </a:r>
            <a:r>
              <a:rPr lang="fr" sz="2035" b="1" dirty="0"/>
              <a:t> the </a:t>
            </a:r>
            <a:r>
              <a:rPr lang="fr" sz="2035" b="1" dirty="0" err="1"/>
              <a:t>author</a:t>
            </a:r>
            <a:r>
              <a:rPr lang="fr" sz="2035" b="1" dirty="0"/>
              <a:t>, </a:t>
            </a:r>
            <a:r>
              <a:rPr lang="fr" sz="2035" b="1" dirty="0" err="1"/>
              <a:t>nor</a:t>
            </a:r>
            <a:r>
              <a:rPr lang="fr" sz="2035" b="1" dirty="0"/>
              <a:t> the </a:t>
            </a:r>
            <a:r>
              <a:rPr lang="fr" sz="2035" b="1" dirty="0" err="1"/>
              <a:t>reader</a:t>
            </a:r>
            <a:r>
              <a:rPr lang="fr" sz="2035" b="1" dirty="0"/>
              <a:t> pays</a:t>
            </a:r>
            <a:endParaRPr dirty="0"/>
          </a:p>
          <a:p>
            <a:pPr marL="457200" lvl="1" indent="0" algn="l" rtl="0">
              <a:lnSpc>
                <a:spcPct val="80000"/>
              </a:lnSpc>
              <a:spcBef>
                <a:spcPts val="0"/>
              </a:spcBef>
              <a:spcAft>
                <a:spcPts val="0"/>
              </a:spcAft>
              <a:buClr>
                <a:schemeClr val="dk1"/>
              </a:buClr>
              <a:buSzPts val="1400"/>
              <a:buFont typeface="Calibri"/>
              <a:buNone/>
            </a:pPr>
            <a:r>
              <a:rPr lang="fr" sz="2035" b="1" dirty="0"/>
              <a:t>Set conditions of </a:t>
            </a:r>
            <a:r>
              <a:rPr lang="fr" sz="2035" b="1" dirty="0" err="1"/>
              <a:t>access</a:t>
            </a:r>
            <a:r>
              <a:rPr lang="fr" sz="2035" b="1" dirty="0"/>
              <a:t> to the </a:t>
            </a:r>
            <a:r>
              <a:rPr lang="fr" sz="2035" b="1" dirty="0" err="1"/>
              <a:t>publicly-funded</a:t>
            </a:r>
            <a:r>
              <a:rPr lang="fr" sz="2035" b="1" dirty="0"/>
              <a:t> </a:t>
            </a:r>
            <a:r>
              <a:rPr lang="fr" sz="2035" b="1" dirty="0" err="1"/>
              <a:t>research</a:t>
            </a:r>
            <a:r>
              <a:rPr lang="fr" sz="2035" b="1" dirty="0"/>
              <a:t> </a:t>
            </a:r>
            <a:r>
              <a:rPr lang="fr" sz="2035" b="1" dirty="0" err="1"/>
              <a:t>performed</a:t>
            </a:r>
            <a:r>
              <a:rPr lang="fr" sz="2035" b="1" dirty="0"/>
              <a:t> by the </a:t>
            </a:r>
            <a:r>
              <a:rPr lang="fr" sz="2035" b="1" dirty="0" err="1"/>
              <a:t>NHIs</a:t>
            </a:r>
            <a:endParaRPr sz="2035" b="1" dirty="0"/>
          </a:p>
          <a:p>
            <a:pPr marL="457200" lvl="1" indent="0" algn="l" rtl="0">
              <a:lnSpc>
                <a:spcPct val="80000"/>
              </a:lnSpc>
              <a:spcBef>
                <a:spcPts val="0"/>
              </a:spcBef>
              <a:spcAft>
                <a:spcPts val="0"/>
              </a:spcAft>
              <a:buClr>
                <a:schemeClr val="dk1"/>
              </a:buClr>
              <a:buSzPts val="2035"/>
              <a:buFont typeface="Noto Sans"/>
              <a:buNone/>
            </a:pPr>
            <a:endParaRPr sz="2035" b="1" dirty="0"/>
          </a:p>
          <a:p>
            <a:pPr marL="0" lvl="0" indent="0" algn="l" rtl="0">
              <a:lnSpc>
                <a:spcPct val="80000"/>
              </a:lnSpc>
              <a:spcBef>
                <a:spcPts val="0"/>
              </a:spcBef>
              <a:spcAft>
                <a:spcPts val="0"/>
              </a:spcAft>
              <a:buClr>
                <a:schemeClr val="dk1"/>
              </a:buClr>
              <a:buSzPts val="1400"/>
              <a:buFont typeface="Calibri"/>
              <a:buNone/>
            </a:pPr>
            <a:r>
              <a:rPr lang="fr" sz="2405" b="1" dirty="0" err="1"/>
              <a:t>Empower</a:t>
            </a:r>
            <a:r>
              <a:rPr lang="fr" sz="2405" b="1" dirty="0"/>
              <a:t> </a:t>
            </a:r>
            <a:r>
              <a:rPr lang="fr" sz="2405" b="1" dirty="0" err="1"/>
              <a:t>publishing</a:t>
            </a:r>
            <a:r>
              <a:rPr lang="fr" sz="2405" b="1" dirty="0"/>
              <a:t> staff</a:t>
            </a:r>
            <a:endParaRPr dirty="0"/>
          </a:p>
          <a:p>
            <a:pPr marL="0" lvl="0" indent="0" algn="l" rtl="0">
              <a:lnSpc>
                <a:spcPct val="80000"/>
              </a:lnSpc>
              <a:spcBef>
                <a:spcPts val="0"/>
              </a:spcBef>
              <a:spcAft>
                <a:spcPts val="0"/>
              </a:spcAft>
              <a:buClr>
                <a:schemeClr val="dk1"/>
              </a:buClr>
              <a:buSzPts val="2405"/>
              <a:buFont typeface="Noto Sans"/>
              <a:buNone/>
            </a:pPr>
            <a:endParaRPr sz="2405" b="1" dirty="0"/>
          </a:p>
          <a:p>
            <a:pPr marL="0" lvl="0" indent="0" algn="l" rtl="0">
              <a:lnSpc>
                <a:spcPct val="80000"/>
              </a:lnSpc>
              <a:spcBef>
                <a:spcPts val="0"/>
              </a:spcBef>
              <a:spcAft>
                <a:spcPts val="0"/>
              </a:spcAft>
              <a:buClr>
                <a:schemeClr val="dk1"/>
              </a:buClr>
              <a:buSzPts val="1400"/>
              <a:buFont typeface="Calibri"/>
              <a:buNone/>
            </a:pPr>
            <a:r>
              <a:rPr lang="fr" sz="2405" b="1" dirty="0"/>
              <a:t>Set up of cross-</a:t>
            </a:r>
            <a:r>
              <a:rPr lang="fr" sz="2405" b="1" dirty="0" err="1"/>
              <a:t>institutional</a:t>
            </a:r>
            <a:r>
              <a:rPr lang="fr" sz="2405" b="1" dirty="0"/>
              <a:t> </a:t>
            </a:r>
            <a:r>
              <a:rPr lang="fr" sz="2405" b="1" dirty="0" err="1"/>
              <a:t>strategy</a:t>
            </a:r>
            <a:r>
              <a:rPr lang="fr" sz="2405" b="1" dirty="0"/>
              <a:t> at </a:t>
            </a:r>
            <a:r>
              <a:rPr lang="fr" sz="2405" b="1" dirty="0" err="1"/>
              <a:t>European</a:t>
            </a:r>
            <a:r>
              <a:rPr lang="fr" sz="2405" b="1" dirty="0"/>
              <a:t> </a:t>
            </a:r>
            <a:r>
              <a:rPr lang="fr" sz="2405" b="1" dirty="0" err="1"/>
              <a:t>level</a:t>
            </a:r>
            <a:endParaRPr sz="2405" b="1" dirty="0"/>
          </a:p>
          <a:p>
            <a:pPr marL="0" lvl="0" indent="0" algn="l" rtl="0">
              <a:lnSpc>
                <a:spcPct val="80000"/>
              </a:lnSpc>
              <a:spcBef>
                <a:spcPts val="0"/>
              </a:spcBef>
              <a:spcAft>
                <a:spcPts val="0"/>
              </a:spcAft>
              <a:buClr>
                <a:schemeClr val="dk1"/>
              </a:buClr>
              <a:buSzPts val="1400"/>
              <a:buFont typeface="Calibri"/>
              <a:buNone/>
            </a:pPr>
            <a:endParaRPr sz="1110" dirty="0"/>
          </a:p>
        </p:txBody>
      </p:sp>
      <p:sp>
        <p:nvSpPr>
          <p:cNvPr id="615" name="Google Shape;615;g24b29d17581_8_3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 sz="1400" b="0" i="0" u="none" strike="noStrike" cap="none">
                <a:solidFill>
                  <a:srgbClr val="000000"/>
                </a:solidFill>
                <a:latin typeface="Arial"/>
                <a:ea typeface="Arial"/>
                <a:cs typeface="Arial"/>
                <a:sym typeface="Arial"/>
              </a:rPr>
              <a:t>11</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8825655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4b29d17581_8_3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4b29d17581_8_3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110"/>
              <a:buFont typeface="Arial"/>
              <a:buNone/>
            </a:pPr>
            <a:r>
              <a:rPr lang="fr" sz="1110" dirty="0">
                <a:latin typeface="Arial"/>
                <a:ea typeface="Arial"/>
                <a:cs typeface="Arial"/>
                <a:sym typeface="Arial"/>
              </a:rPr>
              <a:t>The </a:t>
            </a:r>
            <a:r>
              <a:rPr lang="fr" sz="1110" dirty="0" err="1">
                <a:latin typeface="Arial"/>
                <a:ea typeface="Arial"/>
                <a:cs typeface="Arial"/>
                <a:sym typeface="Arial"/>
              </a:rPr>
              <a:t>ownership</a:t>
            </a:r>
            <a:r>
              <a:rPr lang="fr" sz="1110" dirty="0">
                <a:latin typeface="Arial"/>
                <a:ea typeface="Arial"/>
                <a:cs typeface="Arial"/>
                <a:sym typeface="Arial"/>
              </a:rPr>
              <a:t> of the </a:t>
            </a:r>
            <a:r>
              <a:rPr lang="fr" sz="1110" dirty="0" err="1">
                <a:latin typeface="Arial"/>
                <a:ea typeface="Arial"/>
                <a:cs typeface="Arial"/>
                <a:sym typeface="Arial"/>
              </a:rPr>
              <a:t>title</a:t>
            </a:r>
            <a:r>
              <a:rPr lang="fr" sz="1110" dirty="0">
                <a:latin typeface="Arial"/>
                <a:ea typeface="Arial"/>
                <a:cs typeface="Arial"/>
                <a:sym typeface="Arial"/>
              </a:rPr>
              <a:t> </a:t>
            </a:r>
            <a:r>
              <a:rPr lang="fr" sz="1110" dirty="0" err="1">
                <a:latin typeface="Arial"/>
                <a:ea typeface="Arial"/>
                <a:cs typeface="Arial"/>
                <a:sym typeface="Arial"/>
              </a:rPr>
              <a:t>is</a:t>
            </a:r>
            <a:r>
              <a:rPr lang="fr" sz="1110" dirty="0">
                <a:latin typeface="Arial"/>
                <a:ea typeface="Arial"/>
                <a:cs typeface="Arial"/>
                <a:sym typeface="Arial"/>
              </a:rPr>
              <a:t> </a:t>
            </a:r>
            <a:r>
              <a:rPr lang="fr" sz="1110" dirty="0" err="1">
                <a:latin typeface="Arial"/>
                <a:ea typeface="Arial"/>
                <a:cs typeface="Arial"/>
                <a:sym typeface="Arial"/>
              </a:rPr>
              <a:t>shared</a:t>
            </a:r>
            <a:r>
              <a:rPr lang="fr" sz="1110" dirty="0">
                <a:latin typeface="Arial"/>
                <a:ea typeface="Arial"/>
                <a:cs typeface="Arial"/>
                <a:sym typeface="Arial"/>
              </a:rPr>
              <a:t> by the consortium </a:t>
            </a:r>
            <a:r>
              <a:rPr lang="fr" sz="1110" dirty="0" err="1">
                <a:latin typeface="Arial"/>
                <a:ea typeface="Arial"/>
                <a:cs typeface="Arial"/>
                <a:sym typeface="Arial"/>
              </a:rPr>
              <a:t>members</a:t>
            </a:r>
            <a:r>
              <a:rPr lang="fr" sz="1110" dirty="0">
                <a:latin typeface="Arial"/>
                <a:ea typeface="Arial"/>
                <a:cs typeface="Arial"/>
                <a:sym typeface="Arial"/>
              </a:rPr>
              <a:t> and </a:t>
            </a:r>
            <a:r>
              <a:rPr lang="fr" sz="1110" dirty="0" err="1">
                <a:latin typeface="Arial"/>
                <a:ea typeface="Arial"/>
                <a:cs typeface="Arial"/>
                <a:sym typeface="Arial"/>
              </a:rPr>
              <a:t>endorsed</a:t>
            </a:r>
            <a:r>
              <a:rPr lang="fr" sz="1110" dirty="0">
                <a:latin typeface="Arial"/>
                <a:ea typeface="Arial"/>
                <a:cs typeface="Arial"/>
                <a:sym typeface="Arial"/>
              </a:rPr>
              <a:t> by the CETAF</a:t>
            </a:r>
            <a:endParaRPr dirty="0"/>
          </a:p>
          <a:p>
            <a:pPr marL="0" marR="0" lvl="0" indent="0" algn="l" rtl="0">
              <a:lnSpc>
                <a:spcPct val="80000"/>
              </a:lnSpc>
              <a:spcBef>
                <a:spcPts val="0"/>
              </a:spcBef>
              <a:spcAft>
                <a:spcPts val="0"/>
              </a:spcAft>
              <a:buClr>
                <a:schemeClr val="dk1"/>
              </a:buClr>
              <a:buSzPts val="1110"/>
              <a:buFont typeface="Calibri"/>
              <a:buNone/>
            </a:pPr>
            <a:endParaRPr sz="1110" dirty="0">
              <a:latin typeface="Arial"/>
              <a:ea typeface="Arial"/>
              <a:cs typeface="Arial"/>
              <a:sym typeface="Arial"/>
            </a:endParaRPr>
          </a:p>
          <a:p>
            <a:pPr marL="0" lvl="0" indent="0" algn="l" rtl="0">
              <a:lnSpc>
                <a:spcPct val="80000"/>
              </a:lnSpc>
              <a:spcBef>
                <a:spcPts val="0"/>
              </a:spcBef>
              <a:spcAft>
                <a:spcPts val="0"/>
              </a:spcAft>
              <a:buClr>
                <a:schemeClr val="dk1"/>
              </a:buClr>
              <a:buSzPts val="1400"/>
              <a:buFont typeface="Calibri"/>
              <a:buNone/>
            </a:pPr>
            <a:r>
              <a:rPr lang="fr" sz="1110" dirty="0"/>
              <a:t>KEY ASPECTS</a:t>
            </a:r>
            <a:endParaRPr dirty="0"/>
          </a:p>
          <a:p>
            <a:pPr marL="0" lvl="0" indent="0" algn="l" rtl="0">
              <a:lnSpc>
                <a:spcPct val="80000"/>
              </a:lnSpc>
              <a:spcBef>
                <a:spcPts val="0"/>
              </a:spcBef>
              <a:spcAft>
                <a:spcPts val="0"/>
              </a:spcAft>
              <a:buClr>
                <a:schemeClr val="dk1"/>
              </a:buClr>
              <a:buSzPts val="1400"/>
              <a:buFont typeface="Calibri"/>
              <a:buNone/>
            </a:pPr>
            <a:r>
              <a:rPr lang="fr" sz="2405" b="1" dirty="0"/>
              <a:t>Alternative </a:t>
            </a:r>
            <a:r>
              <a:rPr lang="fr" sz="2405" b="1" dirty="0" err="1"/>
              <a:t>economic</a:t>
            </a:r>
            <a:r>
              <a:rPr lang="fr" sz="2405" b="1" dirty="0"/>
              <a:t> model</a:t>
            </a:r>
            <a:endParaRPr dirty="0"/>
          </a:p>
          <a:p>
            <a:pPr marL="457200" lvl="1" indent="0" algn="l" rtl="0">
              <a:lnSpc>
                <a:spcPct val="80000"/>
              </a:lnSpc>
              <a:spcBef>
                <a:spcPts val="0"/>
              </a:spcBef>
              <a:spcAft>
                <a:spcPts val="0"/>
              </a:spcAft>
              <a:buClr>
                <a:schemeClr val="dk1"/>
              </a:buClr>
              <a:buSzPts val="1400"/>
              <a:buFont typeface="Calibri"/>
              <a:buNone/>
            </a:pPr>
            <a:r>
              <a:rPr lang="fr" sz="2035" b="1" dirty="0"/>
              <a:t>Free OA </a:t>
            </a:r>
            <a:r>
              <a:rPr lang="fr" sz="2035" b="1" dirty="0" err="1"/>
              <a:t>where</a:t>
            </a:r>
            <a:r>
              <a:rPr lang="fr" sz="2035" b="1" dirty="0"/>
              <a:t> </a:t>
            </a:r>
            <a:r>
              <a:rPr lang="fr" sz="2035" b="1" dirty="0" err="1"/>
              <a:t>neither</a:t>
            </a:r>
            <a:r>
              <a:rPr lang="fr" sz="2035" b="1" dirty="0"/>
              <a:t> the </a:t>
            </a:r>
            <a:r>
              <a:rPr lang="fr" sz="2035" b="1" dirty="0" err="1"/>
              <a:t>author</a:t>
            </a:r>
            <a:r>
              <a:rPr lang="fr" sz="2035" b="1" dirty="0"/>
              <a:t>, </a:t>
            </a:r>
            <a:r>
              <a:rPr lang="fr" sz="2035" b="1" dirty="0" err="1"/>
              <a:t>nor</a:t>
            </a:r>
            <a:r>
              <a:rPr lang="fr" sz="2035" b="1" dirty="0"/>
              <a:t> the </a:t>
            </a:r>
            <a:r>
              <a:rPr lang="fr" sz="2035" b="1" dirty="0" err="1"/>
              <a:t>reader</a:t>
            </a:r>
            <a:r>
              <a:rPr lang="fr" sz="2035" b="1" dirty="0"/>
              <a:t> pays</a:t>
            </a:r>
            <a:endParaRPr dirty="0"/>
          </a:p>
          <a:p>
            <a:pPr marL="457200" lvl="1" indent="0" algn="l" rtl="0">
              <a:lnSpc>
                <a:spcPct val="80000"/>
              </a:lnSpc>
              <a:spcBef>
                <a:spcPts val="0"/>
              </a:spcBef>
              <a:spcAft>
                <a:spcPts val="0"/>
              </a:spcAft>
              <a:buClr>
                <a:schemeClr val="dk1"/>
              </a:buClr>
              <a:buSzPts val="1400"/>
              <a:buFont typeface="Calibri"/>
              <a:buNone/>
            </a:pPr>
            <a:r>
              <a:rPr lang="fr" sz="2035" b="1" dirty="0"/>
              <a:t>Set conditions of </a:t>
            </a:r>
            <a:r>
              <a:rPr lang="fr" sz="2035" b="1" dirty="0" err="1"/>
              <a:t>access</a:t>
            </a:r>
            <a:r>
              <a:rPr lang="fr" sz="2035" b="1" dirty="0"/>
              <a:t> to the </a:t>
            </a:r>
            <a:r>
              <a:rPr lang="fr" sz="2035" b="1" dirty="0" err="1"/>
              <a:t>publicly-funded</a:t>
            </a:r>
            <a:r>
              <a:rPr lang="fr" sz="2035" b="1" dirty="0"/>
              <a:t> </a:t>
            </a:r>
            <a:r>
              <a:rPr lang="fr" sz="2035" b="1" dirty="0" err="1"/>
              <a:t>research</a:t>
            </a:r>
            <a:r>
              <a:rPr lang="fr" sz="2035" b="1" dirty="0"/>
              <a:t> </a:t>
            </a:r>
            <a:r>
              <a:rPr lang="fr" sz="2035" b="1" dirty="0" err="1"/>
              <a:t>performed</a:t>
            </a:r>
            <a:r>
              <a:rPr lang="fr" sz="2035" b="1" dirty="0"/>
              <a:t> by the </a:t>
            </a:r>
            <a:r>
              <a:rPr lang="fr" sz="2035" b="1" dirty="0" err="1"/>
              <a:t>NHIs</a:t>
            </a:r>
            <a:endParaRPr sz="2035" b="1" dirty="0"/>
          </a:p>
          <a:p>
            <a:pPr marL="457200" lvl="1" indent="0" algn="l" rtl="0">
              <a:lnSpc>
                <a:spcPct val="80000"/>
              </a:lnSpc>
              <a:spcBef>
                <a:spcPts val="0"/>
              </a:spcBef>
              <a:spcAft>
                <a:spcPts val="0"/>
              </a:spcAft>
              <a:buClr>
                <a:schemeClr val="dk1"/>
              </a:buClr>
              <a:buSzPts val="2035"/>
              <a:buFont typeface="Noto Sans"/>
              <a:buNone/>
            </a:pPr>
            <a:endParaRPr sz="2035" b="1" dirty="0"/>
          </a:p>
          <a:p>
            <a:pPr marL="0" lvl="0" indent="0" algn="l" rtl="0">
              <a:lnSpc>
                <a:spcPct val="80000"/>
              </a:lnSpc>
              <a:spcBef>
                <a:spcPts val="0"/>
              </a:spcBef>
              <a:spcAft>
                <a:spcPts val="0"/>
              </a:spcAft>
              <a:buClr>
                <a:schemeClr val="dk1"/>
              </a:buClr>
              <a:buSzPts val="1400"/>
              <a:buFont typeface="Calibri"/>
              <a:buNone/>
            </a:pPr>
            <a:r>
              <a:rPr lang="fr" sz="2405" b="1" dirty="0" err="1"/>
              <a:t>Empower</a:t>
            </a:r>
            <a:r>
              <a:rPr lang="fr" sz="2405" b="1" dirty="0"/>
              <a:t> </a:t>
            </a:r>
            <a:r>
              <a:rPr lang="fr" sz="2405" b="1" dirty="0" err="1"/>
              <a:t>publishing</a:t>
            </a:r>
            <a:r>
              <a:rPr lang="fr" sz="2405" b="1" dirty="0"/>
              <a:t> staff</a:t>
            </a:r>
            <a:endParaRPr dirty="0"/>
          </a:p>
          <a:p>
            <a:pPr marL="0" lvl="0" indent="0" algn="l" rtl="0">
              <a:lnSpc>
                <a:spcPct val="80000"/>
              </a:lnSpc>
              <a:spcBef>
                <a:spcPts val="0"/>
              </a:spcBef>
              <a:spcAft>
                <a:spcPts val="0"/>
              </a:spcAft>
              <a:buClr>
                <a:schemeClr val="dk1"/>
              </a:buClr>
              <a:buSzPts val="2405"/>
              <a:buFont typeface="Noto Sans"/>
              <a:buNone/>
            </a:pPr>
            <a:endParaRPr sz="2405" b="1" dirty="0"/>
          </a:p>
          <a:p>
            <a:pPr marL="0" lvl="0" indent="0" algn="l" rtl="0">
              <a:lnSpc>
                <a:spcPct val="80000"/>
              </a:lnSpc>
              <a:spcBef>
                <a:spcPts val="0"/>
              </a:spcBef>
              <a:spcAft>
                <a:spcPts val="0"/>
              </a:spcAft>
              <a:buClr>
                <a:schemeClr val="dk1"/>
              </a:buClr>
              <a:buSzPts val="1400"/>
              <a:buFont typeface="Calibri"/>
              <a:buNone/>
            </a:pPr>
            <a:r>
              <a:rPr lang="fr" sz="2405" b="1" dirty="0"/>
              <a:t>Set up of cross-</a:t>
            </a:r>
            <a:r>
              <a:rPr lang="fr" sz="2405" b="1" dirty="0" err="1"/>
              <a:t>institutional</a:t>
            </a:r>
            <a:r>
              <a:rPr lang="fr" sz="2405" b="1" dirty="0"/>
              <a:t> </a:t>
            </a:r>
            <a:r>
              <a:rPr lang="fr" sz="2405" b="1" dirty="0" err="1"/>
              <a:t>strategy</a:t>
            </a:r>
            <a:r>
              <a:rPr lang="fr" sz="2405" b="1" dirty="0"/>
              <a:t> at </a:t>
            </a:r>
            <a:r>
              <a:rPr lang="fr" sz="2405" b="1" dirty="0" err="1"/>
              <a:t>European</a:t>
            </a:r>
            <a:r>
              <a:rPr lang="fr" sz="2405" b="1" dirty="0"/>
              <a:t> </a:t>
            </a:r>
            <a:r>
              <a:rPr lang="fr" sz="2405" b="1" dirty="0" err="1"/>
              <a:t>level</a:t>
            </a:r>
            <a:endParaRPr sz="2405" b="1" dirty="0"/>
          </a:p>
          <a:p>
            <a:pPr marL="0" lvl="0" indent="0" algn="l" rtl="0">
              <a:lnSpc>
                <a:spcPct val="80000"/>
              </a:lnSpc>
              <a:spcBef>
                <a:spcPts val="0"/>
              </a:spcBef>
              <a:spcAft>
                <a:spcPts val="0"/>
              </a:spcAft>
              <a:buClr>
                <a:schemeClr val="dk1"/>
              </a:buClr>
              <a:buSzPts val="1400"/>
              <a:buFont typeface="Calibri"/>
              <a:buNone/>
            </a:pPr>
            <a:endParaRPr sz="1110" dirty="0"/>
          </a:p>
        </p:txBody>
      </p:sp>
      <p:sp>
        <p:nvSpPr>
          <p:cNvPr id="633" name="Google Shape;633;g24b29d17581_8_3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 sz="1400" b="0" i="0" u="none" strike="noStrike" cap="none">
                <a:solidFill>
                  <a:srgbClr val="000000"/>
                </a:solidFill>
                <a:latin typeface="Arial"/>
                <a:ea typeface="Arial"/>
                <a:cs typeface="Arial"/>
                <a:sym typeface="Arial"/>
              </a:rPr>
              <a:t>12</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418176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9"/>
        <p:cNvGrpSpPr/>
        <p:nvPr/>
      </p:nvGrpSpPr>
      <p:grpSpPr>
        <a:xfrm>
          <a:off x="0" y="0"/>
          <a:ext cx="0" cy="0"/>
          <a:chOff x="0" y="0"/>
          <a:chExt cx="0" cy="0"/>
        </a:xfrm>
      </p:grpSpPr>
      <p:sp>
        <p:nvSpPr>
          <p:cNvPr id="650" name="Google Shape;650;g24b29d17581_8_3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1" name="Google Shape;651;g24b29d17581_8_3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110"/>
              <a:buFont typeface="Arial"/>
              <a:buNone/>
            </a:pPr>
            <a:r>
              <a:rPr lang="fr" sz="1110">
                <a:latin typeface="Arial"/>
                <a:ea typeface="Arial"/>
                <a:cs typeface="Arial"/>
                <a:sym typeface="Arial"/>
              </a:rPr>
              <a:t>The ownership of the title is shared by the consortium members and endorsed by the CETAF</a:t>
            </a:r>
            <a:endParaRPr/>
          </a:p>
          <a:p>
            <a:pPr marL="0" marR="0" lvl="0" indent="0" algn="l" rtl="0">
              <a:lnSpc>
                <a:spcPct val="80000"/>
              </a:lnSpc>
              <a:spcBef>
                <a:spcPts val="0"/>
              </a:spcBef>
              <a:spcAft>
                <a:spcPts val="0"/>
              </a:spcAft>
              <a:buClr>
                <a:schemeClr val="dk1"/>
              </a:buClr>
              <a:buSzPts val="1110"/>
              <a:buFont typeface="Calibri"/>
              <a:buNone/>
            </a:pPr>
            <a:endParaRPr sz="1110">
              <a:latin typeface="Arial"/>
              <a:ea typeface="Arial"/>
              <a:cs typeface="Arial"/>
              <a:sym typeface="Arial"/>
            </a:endParaRPr>
          </a:p>
          <a:p>
            <a:pPr marL="0" marR="0" lvl="0" indent="0" algn="l" rtl="0">
              <a:lnSpc>
                <a:spcPct val="80000"/>
              </a:lnSpc>
              <a:spcBef>
                <a:spcPts val="0"/>
              </a:spcBef>
              <a:spcAft>
                <a:spcPts val="0"/>
              </a:spcAft>
              <a:buClr>
                <a:schemeClr val="dk1"/>
              </a:buClr>
              <a:buSzPts val="1110"/>
              <a:buFont typeface="Arial"/>
              <a:buNone/>
            </a:pPr>
            <a:endParaRPr/>
          </a:p>
          <a:p>
            <a:pPr marL="0" lvl="0" indent="0" algn="l" rtl="0">
              <a:lnSpc>
                <a:spcPct val="80000"/>
              </a:lnSpc>
              <a:spcBef>
                <a:spcPts val="0"/>
              </a:spcBef>
              <a:spcAft>
                <a:spcPts val="0"/>
              </a:spcAft>
              <a:buClr>
                <a:schemeClr val="dk1"/>
              </a:buClr>
              <a:buSzPts val="1400"/>
              <a:buFont typeface="Calibri"/>
              <a:buNone/>
            </a:pPr>
            <a:endParaRPr sz="1110"/>
          </a:p>
          <a:p>
            <a:pPr marL="0" lvl="0" indent="0" algn="l" rtl="0">
              <a:lnSpc>
                <a:spcPct val="80000"/>
              </a:lnSpc>
              <a:spcBef>
                <a:spcPts val="0"/>
              </a:spcBef>
              <a:spcAft>
                <a:spcPts val="0"/>
              </a:spcAft>
              <a:buClr>
                <a:schemeClr val="dk1"/>
              </a:buClr>
              <a:buSzPts val="1400"/>
              <a:buFont typeface="Calibri"/>
              <a:buNone/>
            </a:pPr>
            <a:r>
              <a:rPr lang="fr" sz="1110"/>
              <a:t>KEY ASPECTS</a:t>
            </a:r>
            <a:endParaRPr/>
          </a:p>
          <a:p>
            <a:pPr marL="0" lvl="0" indent="0" algn="l" rtl="0">
              <a:lnSpc>
                <a:spcPct val="80000"/>
              </a:lnSpc>
              <a:spcBef>
                <a:spcPts val="0"/>
              </a:spcBef>
              <a:spcAft>
                <a:spcPts val="0"/>
              </a:spcAft>
              <a:buClr>
                <a:schemeClr val="dk1"/>
              </a:buClr>
              <a:buSzPts val="1400"/>
              <a:buFont typeface="Calibri"/>
              <a:buNone/>
            </a:pPr>
            <a:r>
              <a:rPr lang="fr" sz="2405" b="1"/>
              <a:t>Alternative economic model</a:t>
            </a:r>
            <a:endParaRPr/>
          </a:p>
          <a:p>
            <a:pPr marL="457200" lvl="1" indent="0" algn="l" rtl="0">
              <a:lnSpc>
                <a:spcPct val="80000"/>
              </a:lnSpc>
              <a:spcBef>
                <a:spcPts val="0"/>
              </a:spcBef>
              <a:spcAft>
                <a:spcPts val="0"/>
              </a:spcAft>
              <a:buClr>
                <a:schemeClr val="dk1"/>
              </a:buClr>
              <a:buSzPts val="1400"/>
              <a:buFont typeface="Calibri"/>
              <a:buNone/>
            </a:pPr>
            <a:r>
              <a:rPr lang="fr" sz="2035" b="1"/>
              <a:t>Free OA where neither the author, nor the reader pays</a:t>
            </a:r>
            <a:endParaRPr/>
          </a:p>
          <a:p>
            <a:pPr marL="457200" lvl="1" indent="0" algn="l" rtl="0">
              <a:lnSpc>
                <a:spcPct val="80000"/>
              </a:lnSpc>
              <a:spcBef>
                <a:spcPts val="0"/>
              </a:spcBef>
              <a:spcAft>
                <a:spcPts val="0"/>
              </a:spcAft>
              <a:buClr>
                <a:schemeClr val="dk1"/>
              </a:buClr>
              <a:buSzPts val="1400"/>
              <a:buFont typeface="Calibri"/>
              <a:buNone/>
            </a:pPr>
            <a:r>
              <a:rPr lang="fr" sz="2035" b="1"/>
              <a:t>Set conditions of access to the publicly-funded research performed by the NHIs</a:t>
            </a:r>
            <a:endParaRPr sz="2035" b="1"/>
          </a:p>
          <a:p>
            <a:pPr marL="457200" lvl="1" indent="0" algn="l" rtl="0">
              <a:lnSpc>
                <a:spcPct val="80000"/>
              </a:lnSpc>
              <a:spcBef>
                <a:spcPts val="0"/>
              </a:spcBef>
              <a:spcAft>
                <a:spcPts val="0"/>
              </a:spcAft>
              <a:buClr>
                <a:schemeClr val="dk1"/>
              </a:buClr>
              <a:buSzPts val="2035"/>
              <a:buFont typeface="Noto Sans"/>
              <a:buNone/>
            </a:pPr>
            <a:endParaRPr sz="2035" b="1"/>
          </a:p>
          <a:p>
            <a:pPr marL="0" lvl="0" indent="0" algn="l" rtl="0">
              <a:lnSpc>
                <a:spcPct val="80000"/>
              </a:lnSpc>
              <a:spcBef>
                <a:spcPts val="0"/>
              </a:spcBef>
              <a:spcAft>
                <a:spcPts val="0"/>
              </a:spcAft>
              <a:buClr>
                <a:schemeClr val="dk1"/>
              </a:buClr>
              <a:buSzPts val="1400"/>
              <a:buFont typeface="Calibri"/>
              <a:buNone/>
            </a:pPr>
            <a:r>
              <a:rPr lang="fr" sz="2405" b="1"/>
              <a:t>Empower publishing staff</a:t>
            </a:r>
            <a:endParaRPr/>
          </a:p>
          <a:p>
            <a:pPr marL="0" lvl="0" indent="0" algn="l" rtl="0">
              <a:lnSpc>
                <a:spcPct val="80000"/>
              </a:lnSpc>
              <a:spcBef>
                <a:spcPts val="0"/>
              </a:spcBef>
              <a:spcAft>
                <a:spcPts val="0"/>
              </a:spcAft>
              <a:buClr>
                <a:schemeClr val="dk1"/>
              </a:buClr>
              <a:buSzPts val="2405"/>
              <a:buFont typeface="Noto Sans"/>
              <a:buNone/>
            </a:pPr>
            <a:endParaRPr sz="2405" b="1"/>
          </a:p>
          <a:p>
            <a:pPr marL="0" lvl="0" indent="0" algn="l" rtl="0">
              <a:lnSpc>
                <a:spcPct val="80000"/>
              </a:lnSpc>
              <a:spcBef>
                <a:spcPts val="0"/>
              </a:spcBef>
              <a:spcAft>
                <a:spcPts val="0"/>
              </a:spcAft>
              <a:buClr>
                <a:schemeClr val="dk1"/>
              </a:buClr>
              <a:buSzPts val="1400"/>
              <a:buFont typeface="Calibri"/>
              <a:buNone/>
            </a:pPr>
            <a:r>
              <a:rPr lang="fr" sz="2405" b="1"/>
              <a:t>Set up of cross-institutional strategy at European level</a:t>
            </a:r>
            <a:endParaRPr sz="2405" b="1"/>
          </a:p>
          <a:p>
            <a:pPr marL="0" lvl="0" indent="0" algn="l" rtl="0">
              <a:lnSpc>
                <a:spcPct val="80000"/>
              </a:lnSpc>
              <a:spcBef>
                <a:spcPts val="0"/>
              </a:spcBef>
              <a:spcAft>
                <a:spcPts val="0"/>
              </a:spcAft>
              <a:buClr>
                <a:schemeClr val="dk1"/>
              </a:buClr>
              <a:buSzPts val="1400"/>
              <a:buFont typeface="Calibri"/>
              <a:buNone/>
            </a:pPr>
            <a:endParaRPr sz="1110"/>
          </a:p>
        </p:txBody>
      </p:sp>
      <p:sp>
        <p:nvSpPr>
          <p:cNvPr id="652" name="Google Shape;652;g24b29d17581_8_3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400"/>
              <a:buFont typeface="Calibri"/>
              <a:buNone/>
            </a:pPr>
            <a:fld id="{00000000-1234-1234-1234-123412341234}" type="slidenum">
              <a:rPr lang="fr" sz="1400" b="0" i="0" u="none" strike="noStrike" cap="none">
                <a:solidFill>
                  <a:srgbClr val="000000"/>
                </a:solidFill>
                <a:latin typeface="Arial"/>
                <a:ea typeface="Arial"/>
                <a:cs typeface="Arial"/>
                <a:sym typeface="Arial"/>
              </a:rPr>
              <a:t>13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4b29d17581_8_396: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69" name="Google Shape;669;g24b29d17581_8_39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6"/>
        <p:cNvGrpSpPr/>
        <p:nvPr/>
      </p:nvGrpSpPr>
      <p:grpSpPr>
        <a:xfrm>
          <a:off x="0" y="0"/>
          <a:ext cx="0" cy="0"/>
          <a:chOff x="0" y="0"/>
          <a:chExt cx="0" cy="0"/>
        </a:xfrm>
      </p:grpSpPr>
      <p:sp>
        <p:nvSpPr>
          <p:cNvPr id="677" name="Google Shape;677;g24b808a163c_0_5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8" name="Google Shape;678;g24b808a163c_0_5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1"/>
        <p:cNvGrpSpPr/>
        <p:nvPr/>
      </p:nvGrpSpPr>
      <p:grpSpPr>
        <a:xfrm>
          <a:off x="0" y="0"/>
          <a:ext cx="0" cy="0"/>
          <a:chOff x="0" y="0"/>
          <a:chExt cx="0" cy="0"/>
        </a:xfrm>
      </p:grpSpPr>
      <p:sp>
        <p:nvSpPr>
          <p:cNvPr id="682" name="Google Shape;682;g24b29d17581_8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Environ 2300 espèces nouvelles</a:t>
            </a:r>
          </a:p>
          <a:p>
            <a:pPr marL="0" lvl="0" indent="0" algn="l" rtl="0">
              <a:spcBef>
                <a:spcPts val="0"/>
              </a:spcBef>
              <a:spcAft>
                <a:spcPts val="0"/>
              </a:spcAft>
              <a:buNone/>
            </a:pPr>
            <a:r>
              <a:rPr lang="fr-FR" dirty="0"/>
              <a:t>Pour les 10 ans du journal en 2021, un article a été écrit par et les résultats obtenu de ces 10 ans.</a:t>
            </a:r>
          </a:p>
          <a:p>
            <a:pPr marL="0" lvl="0" indent="0" algn="l" rtl="0">
              <a:spcBef>
                <a:spcPts val="0"/>
              </a:spcBef>
              <a:spcAft>
                <a:spcPts val="0"/>
              </a:spcAft>
              <a:buNone/>
            </a:pPr>
            <a:r>
              <a:rPr lang="fr-FR" dirty="0"/>
              <a:t>Des statistiques ont pu être établi sur </a:t>
            </a:r>
            <a:endParaRPr dirty="0"/>
          </a:p>
        </p:txBody>
      </p:sp>
      <p:sp>
        <p:nvSpPr>
          <p:cNvPr id="683" name="Google Shape;683;g24b29d17581_8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4b808a163c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sz="1100" b="1" dirty="0">
                <a:solidFill>
                  <a:srgbClr val="999999"/>
                </a:solidFill>
                <a:latin typeface="Calibri"/>
                <a:ea typeface="Calibri"/>
                <a:cs typeface="Calibri"/>
                <a:sym typeface="Calibri"/>
              </a:rPr>
              <a:t>Voie diamant : </a:t>
            </a:r>
            <a:r>
              <a:rPr lang="fr-FR" sz="1100" dirty="0">
                <a:solidFill>
                  <a:schemeClr val="dk1"/>
                </a:solidFill>
                <a:latin typeface="Calibri"/>
                <a:ea typeface="Calibri"/>
                <a:cs typeface="Calibri"/>
                <a:sym typeface="Calibri"/>
              </a:rPr>
              <a:t>mise à disposition par l’éditeur </a:t>
            </a:r>
            <a:r>
              <a:rPr lang="fr-FR" sz="1100" b="1" dirty="0">
                <a:solidFill>
                  <a:schemeClr val="dk1"/>
                </a:solidFill>
                <a:latin typeface="Calibri"/>
                <a:ea typeface="Calibri"/>
                <a:cs typeface="Calibri"/>
                <a:sym typeface="Calibri"/>
              </a:rPr>
              <a:t>gratuitement pour le lecteur et pour l’auteur</a:t>
            </a:r>
            <a:r>
              <a:rPr lang="fr-FR" sz="1100" dirty="0">
                <a:solidFill>
                  <a:schemeClr val="dk1"/>
                </a:solidFill>
                <a:latin typeface="Calibri"/>
                <a:ea typeface="Calibri"/>
                <a:cs typeface="Calibri"/>
                <a:sym typeface="Calibri"/>
              </a:rPr>
              <a:t>. Les coûts de production sont payés par l’éditeur (souvent institutionnel)</a:t>
            </a:r>
          </a:p>
          <a:p>
            <a:pPr marL="0" lvl="0" indent="0" algn="l" rtl="0">
              <a:spcBef>
                <a:spcPts val="0"/>
              </a:spcBef>
              <a:spcAft>
                <a:spcPts val="0"/>
              </a:spcAft>
              <a:buNone/>
            </a:pPr>
            <a:r>
              <a:rPr lang="fr-FR" dirty="0"/>
              <a:t>FAIR (Facile à trouver, accessible, </a:t>
            </a:r>
            <a:r>
              <a:rPr lang="fr-FR" dirty="0" err="1"/>
              <a:t>Intéropérable</a:t>
            </a:r>
            <a:r>
              <a:rPr lang="fr-FR" dirty="0"/>
              <a:t>, Réutilisable)</a:t>
            </a:r>
          </a:p>
          <a:p>
            <a:pPr marL="0" lvl="0" indent="0" algn="l" rtl="0">
              <a:spcBef>
                <a:spcPts val="0"/>
              </a:spcBef>
              <a:spcAft>
                <a:spcPts val="0"/>
              </a:spcAft>
              <a:buNone/>
            </a:pPr>
            <a:r>
              <a:rPr lang="fr-FR" dirty="0"/>
              <a:t>S’assurer de sa </a:t>
            </a:r>
            <a:r>
              <a:rPr lang="fr-FR" dirty="0" err="1"/>
              <a:t>pérénité</a:t>
            </a:r>
            <a:r>
              <a:rPr lang="fr-FR" dirty="0"/>
              <a:t> (archivage avec LOCKSS) </a:t>
            </a:r>
            <a:endParaRPr dirty="0"/>
          </a:p>
        </p:txBody>
      </p:sp>
      <p:sp>
        <p:nvSpPr>
          <p:cNvPr id="691" name="Google Shape;691;g24b808a163c_0_5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g24b88c420fa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9" name="Google Shape;699;g24b88c420fa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Pour reprendre le schéma sur la taxonomie, ce que nous souhaitons c’est réduire cette partie de comparaison des caractéristiques </a:t>
            </a:r>
          </a:p>
          <a:p>
            <a:pPr marL="0" lvl="0" indent="0" algn="l" rtl="0">
              <a:spcBef>
                <a:spcPts val="0"/>
              </a:spcBef>
              <a:spcAft>
                <a:spcPts val="0"/>
              </a:spcAft>
              <a:buNone/>
            </a:pPr>
            <a:r>
              <a:rPr lang="fr-FR" dirty="0"/>
              <a:t>Pour ce faire, il faut que l’extraction des données de nos articles soient bien faite et dès la publication</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4b29d17581_8_411: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fr-FR" dirty="0"/>
              <a:t>Pour vous donner une idée de nos données contenu dans nos articles, ce schéma explique comment nos PDF sont découpé et ensuite distribué dans différentes bases de données. </a:t>
            </a:r>
          </a:p>
          <a:p>
            <a:pPr marL="0" lvl="0" indent="0" algn="l" rtl="0">
              <a:spcBef>
                <a:spcPts val="0"/>
              </a:spcBef>
              <a:spcAft>
                <a:spcPts val="0"/>
              </a:spcAft>
              <a:buNone/>
            </a:pPr>
            <a:r>
              <a:rPr lang="fr-FR" dirty="0"/>
              <a:t>Ces données sont donc pour l’instant extraites par </a:t>
            </a:r>
            <a:r>
              <a:rPr lang="fr-FR" dirty="0" err="1"/>
              <a:t>Plazi</a:t>
            </a:r>
            <a:r>
              <a:rPr lang="fr-FR" dirty="0"/>
              <a:t> (organisation suisse à but non lucratif). Chaque article a un DOI qui est ensuite cité par toutes les bases de données tel que le GBIF, </a:t>
            </a:r>
            <a:r>
              <a:rPr lang="fr-FR" dirty="0" err="1"/>
              <a:t>Zenodo</a:t>
            </a:r>
            <a:r>
              <a:rPr lang="fr-FR" dirty="0"/>
              <a:t>, ce qui permet d’identifier notre journal correctement. Chacun de nos article pour la Zoologie et l’entomologie, a un numéro </a:t>
            </a:r>
            <a:r>
              <a:rPr lang="fr-FR" dirty="0" err="1"/>
              <a:t>zoobank</a:t>
            </a:r>
            <a:r>
              <a:rPr lang="fr-FR" dirty="0"/>
              <a:t> unique (</a:t>
            </a:r>
            <a:r>
              <a:rPr lang="fr-FR" dirty="0" err="1"/>
              <a:t>lsid</a:t>
            </a:r>
            <a:r>
              <a:rPr lang="fr-FR" dirty="0"/>
              <a:t>) ainsi que pour chaque nouvelle espèce, des </a:t>
            </a:r>
            <a:r>
              <a:rPr lang="fr-FR" dirty="0" err="1"/>
              <a:t>lsid</a:t>
            </a:r>
            <a:r>
              <a:rPr lang="fr-FR" dirty="0"/>
              <a:t> sont aussi créé. Des occurrences sont créé sur le GBIF </a:t>
            </a:r>
            <a:r>
              <a:rPr lang="fr-FR" dirty="0" err="1"/>
              <a:t>grace</a:t>
            </a:r>
            <a:r>
              <a:rPr lang="fr-FR" dirty="0"/>
              <a:t> au données envoyé par </a:t>
            </a:r>
            <a:r>
              <a:rPr lang="fr-FR" dirty="0" err="1"/>
              <a:t>Plazi</a:t>
            </a:r>
            <a:r>
              <a:rPr lang="fr-FR" dirty="0"/>
              <a:t> </a:t>
            </a:r>
            <a:r>
              <a:rPr lang="fr-FR" dirty="0" err="1"/>
              <a:t>repertoriant</a:t>
            </a:r>
            <a:r>
              <a:rPr lang="fr-FR" dirty="0"/>
              <a:t> les enregistrement de chaque espèce.</a:t>
            </a:r>
          </a:p>
          <a:p>
            <a:pPr marL="0" lvl="0" indent="0" algn="l" rtl="0">
              <a:spcBef>
                <a:spcPts val="0"/>
              </a:spcBef>
              <a:spcAft>
                <a:spcPts val="0"/>
              </a:spcAft>
              <a:buNone/>
            </a:pPr>
            <a:r>
              <a:rPr lang="fr-FR" dirty="0"/>
              <a:t>Comme vous le voyez sur ce schéma, notre article est beaucoup cité mais nous ne citons pas directement dans notre article.</a:t>
            </a:r>
            <a:endParaRPr dirty="0"/>
          </a:p>
        </p:txBody>
      </p:sp>
      <p:sp>
        <p:nvSpPr>
          <p:cNvPr id="727" name="Google Shape;727;g24b29d17581_8_4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24b29d17581_8_1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4" name="Google Shape;424;g24b29d17581_8_1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
        <p:cNvGrpSpPr/>
        <p:nvPr/>
      </p:nvGrpSpPr>
      <p:grpSpPr>
        <a:xfrm>
          <a:off x="0" y="0"/>
          <a:ext cx="0" cy="0"/>
          <a:chOff x="0" y="0"/>
          <a:chExt cx="0" cy="0"/>
        </a:xfrm>
      </p:grpSpPr>
      <p:sp>
        <p:nvSpPr>
          <p:cNvPr id="792" name="Google Shape;792;g24b29d17581_6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3" name="Google Shape;793;g24b29d17581_6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fr-FR" dirty="0"/>
              <a:t>Nous avons identifié les données clé de nos articles que nous voulions identifié pour le projet </a:t>
            </a:r>
            <a:r>
              <a:rPr lang="fr-FR" dirty="0" err="1"/>
              <a:t>Métotaxa</a:t>
            </a:r>
            <a:r>
              <a:rPr lang="fr-FR" dirty="0"/>
              <a:t> (métopes et taxonomie) financé par le FNSO (fond national pour la science ouverte), ici c’est la première page d’un article de EJT (DOI, </a:t>
            </a:r>
            <a:r>
              <a:rPr lang="fr-FR" dirty="0" err="1"/>
              <a:t>lsid</a:t>
            </a:r>
            <a:r>
              <a:rPr lang="fr-FR" dirty="0"/>
              <a:t> de l’article, l’auteur et ses identifiants, son affiliation, la citation de l’article, dates). </a:t>
            </a:r>
          </a:p>
          <a:p>
            <a:pPr marL="0" lvl="0" indent="0" algn="l" rtl="0">
              <a:spcBef>
                <a:spcPts val="0"/>
              </a:spcBef>
              <a:spcAft>
                <a:spcPts val="0"/>
              </a:spcAft>
              <a:buNone/>
            </a:pPr>
            <a:r>
              <a:rPr lang="fr-FR" dirty="0"/>
              <a:t>Ainsi lors de projets </a:t>
            </a:r>
            <a:r>
              <a:rPr lang="fr-FR" dirty="0" err="1"/>
              <a:t>Métotaxa</a:t>
            </a:r>
            <a:r>
              <a:rPr lang="fr-FR" dirty="0"/>
              <a:t> nous avons créer des outils qui nous permettent d’appeler des API pour par exemple trouver l’ORCID des auteurs, pour retrouver l’identifier ROR d’une affiliation, de taguer automatiquement l’identifiant </a:t>
            </a:r>
            <a:r>
              <a:rPr lang="fr-FR" dirty="0" err="1"/>
              <a:t>GrScicoll</a:t>
            </a:r>
            <a:r>
              <a:rPr lang="fr-FR" dirty="0"/>
              <a:t> d’une institution…</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4b808a163c_0_5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5" name="Google Shape;835;g24b808a163c_0_5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fr-FR" dirty="0"/>
              <a:t>Nous avons également défini ce qu’était un traitement, le cœur de nos articles scientifiques de EJT. Je vous ai mis ici un exemple de traitement dans EJT pour une nouvelle espèce, son identifiant </a:t>
            </a:r>
            <a:r>
              <a:rPr lang="fr-FR" dirty="0" err="1"/>
              <a:t>zoobank</a:t>
            </a:r>
            <a:r>
              <a:rPr lang="fr-FR" dirty="0"/>
              <a:t> (</a:t>
            </a:r>
            <a:r>
              <a:rPr lang="fr-FR" dirty="0" err="1"/>
              <a:t>lsid</a:t>
            </a:r>
            <a:r>
              <a:rPr lang="fr-FR" dirty="0"/>
              <a:t>), le matériel examiné structuré correctement pour être lu par une machine (ordre bien précis que nous conseillons aux auteurs de suivre pour que toutes les informations soient facilement identifiable).  Ainsi chaque traitement peut être indépendamment cité, dans </a:t>
            </a:r>
            <a:r>
              <a:rPr lang="fr-FR" dirty="0" err="1"/>
              <a:t>Zenodo</a:t>
            </a:r>
            <a:r>
              <a:rPr lang="fr-FR" dirty="0"/>
              <a:t> il a son propre identifiant (DOI), il peut être cité </a:t>
            </a:r>
            <a:r>
              <a:rPr lang="fr-FR" dirty="0" err="1"/>
              <a:t>indépendamenet</a:t>
            </a:r>
            <a:r>
              <a:rPr lang="fr-FR" dirty="0"/>
              <a:t> de l’article.. Tout comme les figures de nos articles qui seront présentes </a:t>
            </a:r>
            <a:r>
              <a:rPr lang="fr-FR" dirty="0" err="1"/>
              <a:t>indépendemant</a:t>
            </a:r>
            <a:r>
              <a:rPr lang="fr-FR" dirty="0"/>
              <a:t> sur la base de données </a:t>
            </a:r>
            <a:r>
              <a:rPr lang="fr-FR" dirty="0" err="1"/>
              <a:t>Biodiversity</a:t>
            </a:r>
            <a:r>
              <a:rPr lang="fr-FR" dirty="0"/>
              <a:t> </a:t>
            </a:r>
            <a:r>
              <a:rPr lang="fr-FR" dirty="0" err="1"/>
              <a:t>Literature</a:t>
            </a:r>
            <a:r>
              <a:rPr lang="fr-FR" dirty="0"/>
              <a:t> </a:t>
            </a:r>
            <a:r>
              <a:rPr lang="fr-FR" dirty="0" err="1"/>
              <a:t>Repositary</a:t>
            </a:r>
            <a:r>
              <a:rPr lang="fr-FR" dirty="0"/>
              <a:t> (BLR, </a:t>
            </a:r>
            <a:r>
              <a:rPr lang="fr-FR" dirty="0" err="1"/>
              <a:t>Zenodo</a:t>
            </a:r>
            <a:r>
              <a:rPr lang="fr-FR" dirty="0"/>
              <a:t>)</a:t>
            </a:r>
          </a:p>
          <a:p>
            <a:pPr marL="0" lvl="0" indent="0" algn="l" rtl="0">
              <a:spcBef>
                <a:spcPts val="0"/>
              </a:spcBef>
              <a:spcAft>
                <a:spcPts val="0"/>
              </a:spcAft>
              <a:buNone/>
            </a:pP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5"/>
        <p:cNvGrpSpPr/>
        <p:nvPr/>
      </p:nvGrpSpPr>
      <p:grpSpPr>
        <a:xfrm>
          <a:off x="0" y="0"/>
          <a:ext cx="0" cy="0"/>
          <a:chOff x="0" y="0"/>
          <a:chExt cx="0" cy="0"/>
        </a:xfrm>
      </p:grpSpPr>
      <p:sp>
        <p:nvSpPr>
          <p:cNvPr id="856" name="Google Shape;856;g24b29d17581_8_4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7" name="Google Shape;857;g24b29d17581_8_4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dirty="0"/>
              <a:t>EJT est considéré au Muséum comme le journal laboratoire du service des publications. Cet fonction de laboratoire nous a permis de faire parti de projet et de </a:t>
            </a:r>
            <a:r>
              <a:rPr lang="fr-FR" dirty="0" err="1"/>
              <a:t>rélexion</a:t>
            </a:r>
            <a:r>
              <a:rPr lang="fr-FR" dirty="0"/>
              <a:t> sur la science ouverte dans le domaine de la biodiversité,  les recommandations pour l'utilisation des annotations et des identificateurs dans les publications. Ces articles précisent comment les identificateurs persistants et les annotations doivent être utilisés dans la littérature et comment ils peuvent être cités et exprimés de manière interprétable par l'homme et par la machine.</a:t>
            </a:r>
            <a:endParaRPr lang="fr" dirty="0"/>
          </a:p>
          <a:p>
            <a:pPr marL="0" lvl="0" indent="0" algn="l" rtl="0">
              <a:lnSpc>
                <a:spcPct val="100000"/>
              </a:lnSpc>
              <a:spcBef>
                <a:spcPts val="0"/>
              </a:spcBef>
              <a:spcAft>
                <a:spcPts val="0"/>
              </a:spcAft>
              <a:buClr>
                <a:schemeClr val="dk1"/>
              </a:buClr>
              <a:buSzPts val="1200"/>
              <a:buFont typeface="Calibri"/>
              <a:buNone/>
            </a:pPr>
            <a:r>
              <a:rPr lang="fr" dirty="0"/>
              <a:t>Focus on </a:t>
            </a:r>
            <a:r>
              <a:rPr lang="fr" dirty="0" err="1"/>
              <a:t>this</a:t>
            </a:r>
            <a:r>
              <a:rPr lang="fr" dirty="0"/>
              <a:t> data, éditeur technique &gt; se rapprocher des autres disciplines, </a:t>
            </a:r>
            <a:r>
              <a:rPr lang="fr-FR" dirty="0"/>
              <a:t>recommandations</a:t>
            </a:r>
            <a:r>
              <a:rPr lang="fr" dirty="0"/>
              <a:t> sur les données, identifiants</a:t>
            </a:r>
          </a:p>
          <a:p>
            <a:pPr marL="0" lvl="0" indent="0" algn="l" rtl="0">
              <a:lnSpc>
                <a:spcPct val="100000"/>
              </a:lnSpc>
              <a:spcBef>
                <a:spcPts val="0"/>
              </a:spcBef>
              <a:spcAft>
                <a:spcPts val="0"/>
              </a:spcAft>
              <a:buClr>
                <a:schemeClr val="dk1"/>
              </a:buClr>
              <a:buSzPts val="1200"/>
              <a:buFont typeface="Calibri"/>
              <a:buNone/>
            </a:pPr>
            <a:endParaRPr lang="fr" dirty="0"/>
          </a:p>
          <a:p>
            <a:pPr marL="0" lvl="0" indent="0" algn="l" rtl="0">
              <a:lnSpc>
                <a:spcPct val="100000"/>
              </a:lnSpc>
              <a:spcBef>
                <a:spcPts val="0"/>
              </a:spcBef>
              <a:spcAft>
                <a:spcPts val="0"/>
              </a:spcAft>
              <a:buClr>
                <a:schemeClr val="dk1"/>
              </a:buClr>
              <a:buSzPts val="1200"/>
              <a:buFont typeface="Calibri"/>
              <a:buNone/>
            </a:pPr>
            <a:r>
              <a:rPr lang="fr" dirty="0"/>
              <a:t>Projet </a:t>
            </a:r>
            <a:r>
              <a:rPr lang="fr" dirty="0" err="1"/>
              <a:t>Bicikl</a:t>
            </a:r>
            <a:r>
              <a:rPr lang="fr" dirty="0"/>
              <a:t>, groupe de travail dans le CETAF E </a:t>
            </a:r>
            <a:r>
              <a:rPr lang="fr" dirty="0" err="1"/>
              <a:t>publishing</a:t>
            </a:r>
            <a:r>
              <a:rPr lang="fr" dirty="0"/>
              <a:t> group</a:t>
            </a:r>
            <a:endParaRPr dirty="0"/>
          </a:p>
        </p:txBody>
      </p:sp>
      <p:sp>
        <p:nvSpPr>
          <p:cNvPr id="858" name="Google Shape;858;g24b29d17581_8_4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chemeClr val="dk1"/>
              </a:buClr>
              <a:buSzPts val="1200"/>
              <a:buFont typeface="Calibri"/>
              <a:buNone/>
            </a:pPr>
            <a:fld id="{00000000-1234-1234-1234-123412341234}" type="slidenum">
              <a:rPr lang="fr" sz="1400" b="0" i="0" u="none" strike="noStrike" cap="none">
                <a:solidFill>
                  <a:srgbClr val="000000"/>
                </a:solidFill>
                <a:latin typeface="Arial"/>
                <a:ea typeface="Arial"/>
                <a:cs typeface="Arial"/>
                <a:sym typeface="Arial"/>
              </a:rPr>
              <a:t>22</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5"/>
        <p:cNvGrpSpPr/>
        <p:nvPr/>
      </p:nvGrpSpPr>
      <p:grpSpPr>
        <a:xfrm>
          <a:off x="0" y="0"/>
          <a:ext cx="0" cy="0"/>
          <a:chOff x="0" y="0"/>
          <a:chExt cx="0" cy="0"/>
        </a:xfrm>
      </p:grpSpPr>
      <p:sp>
        <p:nvSpPr>
          <p:cNvPr id="866" name="Google Shape;866;g24b29d17581_8_4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dirty="0"/>
              <a:t>44 ans &gt; impact factor pas pertinent</a:t>
            </a:r>
            <a:endParaRPr dirty="0"/>
          </a:p>
        </p:txBody>
      </p:sp>
      <p:sp>
        <p:nvSpPr>
          <p:cNvPr id="867" name="Google Shape;867;g24b29d17581_8_4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1"/>
        <p:cNvGrpSpPr/>
        <p:nvPr/>
      </p:nvGrpSpPr>
      <p:grpSpPr>
        <a:xfrm>
          <a:off x="0" y="0"/>
          <a:ext cx="0" cy="0"/>
          <a:chOff x="0" y="0"/>
          <a:chExt cx="0" cy="0"/>
        </a:xfrm>
      </p:grpSpPr>
      <p:sp>
        <p:nvSpPr>
          <p:cNvPr id="872" name="Google Shape;872;g24b29d17581_8_48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200"/>
              <a:buFont typeface="Calibri"/>
              <a:buNone/>
            </a:pPr>
            <a:r>
              <a:rPr lang="fr-FR" dirty="0" err="1"/>
              <a:t>Inidcateurs</a:t>
            </a:r>
            <a:r>
              <a:rPr lang="fr-FR" dirty="0"/>
              <a:t> scientifiques. Autres facteur que le facteur d’impact</a:t>
            </a:r>
            <a:endParaRPr dirty="0"/>
          </a:p>
        </p:txBody>
      </p:sp>
      <p:sp>
        <p:nvSpPr>
          <p:cNvPr id="873" name="Google Shape;873;g24b29d17581_8_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24b808a163c_0_6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0" name="Google Shape;880;g24b808a163c_0_6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g24b29d17581_2_804: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6" name="Google Shape;886;g24b29d17581_2_8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24b808a163c_0_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24b808a163c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g24b29d17581_8_19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5" name="Google Shape;435;g24b29d17581_8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2"/>
        <p:cNvGrpSpPr/>
        <p:nvPr/>
      </p:nvGrpSpPr>
      <p:grpSpPr>
        <a:xfrm>
          <a:off x="0" y="0"/>
          <a:ext cx="0" cy="0"/>
          <a:chOff x="0" y="0"/>
          <a:chExt cx="0" cy="0"/>
        </a:xfrm>
      </p:grpSpPr>
      <p:sp>
        <p:nvSpPr>
          <p:cNvPr id="523" name="Google Shape;523;g24b29d17581_8_282: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24" name="Google Shape;524;g24b29d17581_8_2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24b29d17581_8_205: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6" name="Google Shape;446;g24b29d17581_8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4b29d17581_8_290:notes"/>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533" name="Google Shape;533;g24b29d17581_8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Google Shape;559;g24b808a163c_0_5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0" name="Google Shape;560;g24b808a163c_0_5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
        <p:cNvGrpSpPr/>
        <p:nvPr/>
      </p:nvGrpSpPr>
      <p:grpSpPr>
        <a:xfrm>
          <a:off x="0" y="0"/>
          <a:ext cx="0" cy="0"/>
          <a:chOff x="0" y="0"/>
          <a:chExt cx="0" cy="0"/>
        </a:xfrm>
      </p:grpSpPr>
      <p:sp>
        <p:nvSpPr>
          <p:cNvPr id="564" name="Google Shape;564;g24b29d17581_8_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5" name="Google Shape;565;g24b29d17581_8_29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jpg"/><Relationship Id="rId4" Type="http://schemas.openxmlformats.org/officeDocument/2006/relationships/image" Target="../media/image5.png"/><Relationship Id="rId9" Type="http://schemas.openxmlformats.org/officeDocument/2006/relationships/image" Target="../media/image10.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8"/>
        <p:cNvGrpSpPr/>
        <p:nvPr/>
      </p:nvGrpSpPr>
      <p:grpSpPr>
        <a:xfrm>
          <a:off x="0" y="0"/>
          <a:ext cx="0" cy="0"/>
          <a:chOff x="0" y="0"/>
          <a:chExt cx="0" cy="0"/>
        </a:xfrm>
      </p:grpSpPr>
      <p:sp>
        <p:nvSpPr>
          <p:cNvPr id="149" name="Google Shape;149;p14"/>
          <p:cNvSpPr txBox="1">
            <a:spLocks noGrp="1"/>
          </p:cNvSpPr>
          <p:nvPr>
            <p:ph type="ctrTitle"/>
          </p:nvPr>
        </p:nvSpPr>
        <p:spPr>
          <a:xfrm>
            <a:off x="1519652" y="1662635"/>
            <a:ext cx="7297775" cy="786651"/>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rgbClr val="252525"/>
              </a:buClr>
              <a:buSzPts val="2700"/>
              <a:buNone/>
              <a:defRPr sz="3600">
                <a:solidFill>
                  <a:srgbClr val="252525"/>
                </a:solidFill>
              </a:defRPr>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150" name="Google Shape;150;p14"/>
          <p:cNvSpPr txBox="1">
            <a:spLocks noGrp="1"/>
          </p:cNvSpPr>
          <p:nvPr>
            <p:ph type="subTitle" idx="1"/>
          </p:nvPr>
        </p:nvSpPr>
        <p:spPr>
          <a:xfrm>
            <a:off x="1519652" y="2577653"/>
            <a:ext cx="7297775" cy="802361"/>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rgbClr val="64913C"/>
              </a:buClr>
              <a:buSzPts val="1800"/>
              <a:buNone/>
              <a:defRPr sz="2400">
                <a:solidFill>
                  <a:srgbClr val="64913C"/>
                </a:solidFill>
              </a:defRPr>
            </a:lvl1pPr>
            <a:lvl2pPr lvl="1" algn="ctr">
              <a:lnSpc>
                <a:spcPct val="100000"/>
              </a:lnSpc>
              <a:spcBef>
                <a:spcPts val="0"/>
              </a:spcBef>
              <a:spcAft>
                <a:spcPts val="0"/>
              </a:spcAft>
              <a:buClr>
                <a:srgbClr val="64913C"/>
              </a:buClr>
              <a:buSzPts val="1800"/>
              <a:buNone/>
              <a:defRPr sz="2400">
                <a:solidFill>
                  <a:srgbClr val="64913C"/>
                </a:solidFill>
              </a:defRPr>
            </a:lvl2pPr>
            <a:lvl3pPr lvl="2" algn="ctr">
              <a:lnSpc>
                <a:spcPct val="100000"/>
              </a:lnSpc>
              <a:spcBef>
                <a:spcPts val="0"/>
              </a:spcBef>
              <a:spcAft>
                <a:spcPts val="0"/>
              </a:spcAft>
              <a:buClr>
                <a:srgbClr val="64913C"/>
              </a:buClr>
              <a:buSzPts val="1800"/>
              <a:buNone/>
              <a:defRPr sz="2400">
                <a:solidFill>
                  <a:srgbClr val="64913C"/>
                </a:solidFill>
              </a:defRPr>
            </a:lvl3pPr>
            <a:lvl4pPr lvl="3" algn="ctr">
              <a:lnSpc>
                <a:spcPct val="100000"/>
              </a:lnSpc>
              <a:spcBef>
                <a:spcPts val="0"/>
              </a:spcBef>
              <a:spcAft>
                <a:spcPts val="0"/>
              </a:spcAft>
              <a:buClr>
                <a:srgbClr val="64913C"/>
              </a:buClr>
              <a:buSzPts val="1800"/>
              <a:buNone/>
              <a:defRPr sz="2400">
                <a:solidFill>
                  <a:srgbClr val="64913C"/>
                </a:solidFill>
              </a:defRPr>
            </a:lvl4pPr>
            <a:lvl5pPr lvl="4" algn="ctr">
              <a:lnSpc>
                <a:spcPct val="100000"/>
              </a:lnSpc>
              <a:spcBef>
                <a:spcPts val="0"/>
              </a:spcBef>
              <a:spcAft>
                <a:spcPts val="0"/>
              </a:spcAft>
              <a:buClr>
                <a:srgbClr val="64913C"/>
              </a:buClr>
              <a:buSzPts val="1800"/>
              <a:buNone/>
              <a:defRPr sz="2400">
                <a:solidFill>
                  <a:srgbClr val="64913C"/>
                </a:solidFill>
              </a:defRPr>
            </a:lvl5pPr>
            <a:lvl6pPr lvl="5" algn="ctr">
              <a:lnSpc>
                <a:spcPct val="100000"/>
              </a:lnSpc>
              <a:spcBef>
                <a:spcPts val="0"/>
              </a:spcBef>
              <a:spcAft>
                <a:spcPts val="0"/>
              </a:spcAft>
              <a:buClr>
                <a:srgbClr val="64913C"/>
              </a:buClr>
              <a:buSzPts val="1800"/>
              <a:buNone/>
              <a:defRPr sz="2400">
                <a:solidFill>
                  <a:srgbClr val="64913C"/>
                </a:solidFill>
              </a:defRPr>
            </a:lvl6pPr>
            <a:lvl7pPr lvl="6" algn="ctr">
              <a:lnSpc>
                <a:spcPct val="100000"/>
              </a:lnSpc>
              <a:spcBef>
                <a:spcPts val="0"/>
              </a:spcBef>
              <a:spcAft>
                <a:spcPts val="0"/>
              </a:spcAft>
              <a:buClr>
                <a:srgbClr val="64913C"/>
              </a:buClr>
              <a:buSzPts val="1800"/>
              <a:buNone/>
              <a:defRPr sz="2400">
                <a:solidFill>
                  <a:srgbClr val="64913C"/>
                </a:solidFill>
              </a:defRPr>
            </a:lvl7pPr>
            <a:lvl8pPr lvl="7" algn="ctr">
              <a:lnSpc>
                <a:spcPct val="100000"/>
              </a:lnSpc>
              <a:spcBef>
                <a:spcPts val="0"/>
              </a:spcBef>
              <a:spcAft>
                <a:spcPts val="0"/>
              </a:spcAft>
              <a:buClr>
                <a:srgbClr val="64913C"/>
              </a:buClr>
              <a:buSzPts val="1800"/>
              <a:buNone/>
              <a:defRPr sz="2400">
                <a:solidFill>
                  <a:srgbClr val="64913C"/>
                </a:solidFill>
              </a:defRPr>
            </a:lvl8pPr>
            <a:lvl9pPr lvl="8" algn="ctr">
              <a:lnSpc>
                <a:spcPct val="100000"/>
              </a:lnSpc>
              <a:spcBef>
                <a:spcPts val="0"/>
              </a:spcBef>
              <a:spcAft>
                <a:spcPts val="0"/>
              </a:spcAft>
              <a:buClr>
                <a:srgbClr val="64913C"/>
              </a:buClr>
              <a:buSzPts val="1800"/>
              <a:buNone/>
              <a:defRPr sz="2400">
                <a:solidFill>
                  <a:srgbClr val="64913C"/>
                </a:solidFill>
              </a:defRPr>
            </a:lvl9pPr>
          </a:lstStyle>
          <a:p>
            <a:endParaRPr/>
          </a:p>
        </p:txBody>
      </p:sp>
      <p:sp>
        <p:nvSpPr>
          <p:cNvPr id="151" name="Google Shape;151;p1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152" name="Google Shape;152;p14"/>
          <p:cNvPicPr preferRelativeResize="0"/>
          <p:nvPr/>
        </p:nvPicPr>
        <p:blipFill rotWithShape="1">
          <a:blip r:embed="rId2">
            <a:alphaModFix/>
          </a:blip>
          <a:srcRect/>
          <a:stretch/>
        </p:blipFill>
        <p:spPr>
          <a:xfrm>
            <a:off x="1407984" y="774698"/>
            <a:ext cx="998383" cy="665588"/>
          </a:xfrm>
          <a:prstGeom prst="rect">
            <a:avLst/>
          </a:prstGeom>
          <a:noFill/>
          <a:ln>
            <a:noFill/>
          </a:ln>
        </p:spPr>
      </p:pic>
      <p:pic>
        <p:nvPicPr>
          <p:cNvPr id="153" name="Google Shape;153;p14"/>
          <p:cNvPicPr preferRelativeResize="0"/>
          <p:nvPr/>
        </p:nvPicPr>
        <p:blipFill rotWithShape="1">
          <a:blip r:embed="rId3">
            <a:alphaModFix/>
          </a:blip>
          <a:srcRect/>
          <a:stretch/>
        </p:blipFill>
        <p:spPr>
          <a:xfrm>
            <a:off x="315943" y="772672"/>
            <a:ext cx="1046252" cy="665587"/>
          </a:xfrm>
          <a:prstGeom prst="rect">
            <a:avLst/>
          </a:prstGeom>
          <a:noFill/>
          <a:ln>
            <a:noFill/>
          </a:ln>
        </p:spPr>
      </p:pic>
      <p:pic>
        <p:nvPicPr>
          <p:cNvPr id="154" name="Google Shape;154;p14"/>
          <p:cNvPicPr preferRelativeResize="0"/>
          <p:nvPr/>
        </p:nvPicPr>
        <p:blipFill rotWithShape="1">
          <a:blip r:embed="rId4">
            <a:alphaModFix/>
          </a:blip>
          <a:srcRect/>
          <a:stretch/>
        </p:blipFill>
        <p:spPr>
          <a:xfrm>
            <a:off x="315943" y="1471772"/>
            <a:ext cx="966337" cy="665588"/>
          </a:xfrm>
          <a:prstGeom prst="rect">
            <a:avLst/>
          </a:prstGeom>
          <a:noFill/>
          <a:ln>
            <a:noFill/>
          </a:ln>
        </p:spPr>
      </p:pic>
      <p:pic>
        <p:nvPicPr>
          <p:cNvPr id="155" name="Google Shape;155;p14"/>
          <p:cNvPicPr preferRelativeResize="0"/>
          <p:nvPr/>
        </p:nvPicPr>
        <p:blipFill rotWithShape="1">
          <a:blip r:embed="rId5">
            <a:alphaModFix/>
          </a:blip>
          <a:srcRect/>
          <a:stretch/>
        </p:blipFill>
        <p:spPr>
          <a:xfrm>
            <a:off x="2452155" y="763167"/>
            <a:ext cx="1016318" cy="665588"/>
          </a:xfrm>
          <a:prstGeom prst="rect">
            <a:avLst/>
          </a:prstGeom>
          <a:noFill/>
          <a:ln>
            <a:noFill/>
          </a:ln>
        </p:spPr>
      </p:pic>
      <p:pic>
        <p:nvPicPr>
          <p:cNvPr id="156" name="Google Shape;156;p14"/>
          <p:cNvPicPr preferRelativeResize="0"/>
          <p:nvPr/>
        </p:nvPicPr>
        <p:blipFill rotWithShape="1">
          <a:blip r:embed="rId6">
            <a:alphaModFix/>
          </a:blip>
          <a:srcRect/>
          <a:stretch/>
        </p:blipFill>
        <p:spPr>
          <a:xfrm>
            <a:off x="324812" y="3190605"/>
            <a:ext cx="944587" cy="494522"/>
          </a:xfrm>
          <a:prstGeom prst="rect">
            <a:avLst/>
          </a:prstGeom>
          <a:noFill/>
          <a:ln>
            <a:noFill/>
          </a:ln>
        </p:spPr>
      </p:pic>
      <p:pic>
        <p:nvPicPr>
          <p:cNvPr id="157" name="Google Shape;157;p14"/>
          <p:cNvPicPr preferRelativeResize="0"/>
          <p:nvPr/>
        </p:nvPicPr>
        <p:blipFill rotWithShape="1">
          <a:blip r:embed="rId7">
            <a:alphaModFix/>
          </a:blip>
          <a:srcRect/>
          <a:stretch/>
        </p:blipFill>
        <p:spPr>
          <a:xfrm>
            <a:off x="313937" y="2180814"/>
            <a:ext cx="966337" cy="966337"/>
          </a:xfrm>
          <a:prstGeom prst="rect">
            <a:avLst/>
          </a:prstGeom>
          <a:noFill/>
          <a:ln>
            <a:noFill/>
          </a:ln>
        </p:spPr>
      </p:pic>
      <p:pic>
        <p:nvPicPr>
          <p:cNvPr id="158" name="Google Shape;158;p14" descr="naturalis.jpg"/>
          <p:cNvPicPr preferRelativeResize="0"/>
          <p:nvPr/>
        </p:nvPicPr>
        <p:blipFill rotWithShape="1">
          <a:blip r:embed="rId8">
            <a:alphaModFix/>
          </a:blip>
          <a:srcRect/>
          <a:stretch/>
        </p:blipFill>
        <p:spPr>
          <a:xfrm>
            <a:off x="3514261" y="772672"/>
            <a:ext cx="1154836" cy="665587"/>
          </a:xfrm>
          <a:prstGeom prst="rect">
            <a:avLst/>
          </a:prstGeom>
          <a:noFill/>
          <a:ln>
            <a:noFill/>
          </a:ln>
        </p:spPr>
      </p:pic>
      <p:pic>
        <p:nvPicPr>
          <p:cNvPr id="159" name="Google Shape;159;p14"/>
          <p:cNvPicPr preferRelativeResize="0"/>
          <p:nvPr/>
        </p:nvPicPr>
        <p:blipFill rotWithShape="1">
          <a:blip r:embed="rId9">
            <a:alphaModFix/>
          </a:blip>
          <a:srcRect/>
          <a:stretch/>
        </p:blipFill>
        <p:spPr>
          <a:xfrm>
            <a:off x="4714886" y="763167"/>
            <a:ext cx="1096630" cy="679601"/>
          </a:xfrm>
          <a:prstGeom prst="rect">
            <a:avLst/>
          </a:prstGeom>
          <a:noFill/>
          <a:ln>
            <a:noFill/>
          </a:ln>
        </p:spPr>
      </p:pic>
      <p:pic>
        <p:nvPicPr>
          <p:cNvPr id="160" name="Google Shape;160;p14" descr="mage result"/>
          <p:cNvPicPr preferRelativeResize="0"/>
          <p:nvPr/>
        </p:nvPicPr>
        <p:blipFill rotWithShape="1">
          <a:blip r:embed="rId10">
            <a:alphaModFix/>
          </a:blip>
          <a:srcRect/>
          <a:stretch/>
        </p:blipFill>
        <p:spPr>
          <a:xfrm>
            <a:off x="313937" y="3728582"/>
            <a:ext cx="932727" cy="59063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Image avec légende">
  <p:cSld name="1_Image avec légende">
    <p:spTree>
      <p:nvGrpSpPr>
        <p:cNvPr id="1" name="Shape 161"/>
        <p:cNvGrpSpPr/>
        <p:nvPr/>
      </p:nvGrpSpPr>
      <p:grpSpPr>
        <a:xfrm>
          <a:off x="0" y="0"/>
          <a:ext cx="0" cy="0"/>
          <a:chOff x="0" y="0"/>
          <a:chExt cx="0" cy="0"/>
        </a:xfrm>
      </p:grpSpPr>
      <p:sp>
        <p:nvSpPr>
          <p:cNvPr id="162" name="Google Shape;162;p15"/>
          <p:cNvSpPr>
            <a:spLocks noGrp="1"/>
          </p:cNvSpPr>
          <p:nvPr>
            <p:ph type="pic" idx="2"/>
          </p:nvPr>
        </p:nvSpPr>
        <p:spPr>
          <a:xfrm>
            <a:off x="4571999" y="0"/>
            <a:ext cx="4576573" cy="5143500"/>
          </a:xfrm>
          <a:prstGeom prst="rect">
            <a:avLst/>
          </a:prstGeom>
          <a:solidFill>
            <a:srgbClr val="D8D8D8"/>
          </a:solidFill>
          <a:ln>
            <a:noFill/>
          </a:ln>
        </p:spPr>
      </p:sp>
      <p:sp>
        <p:nvSpPr>
          <p:cNvPr id="163" name="Google Shape;163;p1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a:lvl1pPr>
            <a:lvl2pPr marL="0" marR="0" lvl="1" indent="0" algn="r">
              <a:lnSpc>
                <a:spcPct val="100000"/>
              </a:lnSpc>
              <a:spcBef>
                <a:spcPts val="0"/>
              </a:spcBef>
              <a:spcAft>
                <a:spcPts val="0"/>
              </a:spcAft>
              <a:buClr>
                <a:srgbClr val="000000"/>
              </a:buClr>
              <a:buSzPts val="800"/>
              <a:buFont typeface="Arial"/>
              <a:buNone/>
              <a:defRPr/>
            </a:lvl2pPr>
            <a:lvl3pPr marL="0" marR="0" lvl="2" indent="0" algn="r">
              <a:lnSpc>
                <a:spcPct val="100000"/>
              </a:lnSpc>
              <a:spcBef>
                <a:spcPts val="0"/>
              </a:spcBef>
              <a:spcAft>
                <a:spcPts val="0"/>
              </a:spcAft>
              <a:buClr>
                <a:srgbClr val="000000"/>
              </a:buClr>
              <a:buSzPts val="800"/>
              <a:buFont typeface="Arial"/>
              <a:buNone/>
              <a:defRPr/>
            </a:lvl3pPr>
            <a:lvl4pPr marL="0" marR="0" lvl="3" indent="0" algn="r">
              <a:lnSpc>
                <a:spcPct val="100000"/>
              </a:lnSpc>
              <a:spcBef>
                <a:spcPts val="0"/>
              </a:spcBef>
              <a:spcAft>
                <a:spcPts val="0"/>
              </a:spcAft>
              <a:buClr>
                <a:srgbClr val="000000"/>
              </a:buClr>
              <a:buSzPts val="800"/>
              <a:buFont typeface="Arial"/>
              <a:buNone/>
              <a:defRPr/>
            </a:lvl4pPr>
            <a:lvl5pPr marL="0" marR="0" lvl="4" indent="0" algn="r">
              <a:lnSpc>
                <a:spcPct val="100000"/>
              </a:lnSpc>
              <a:spcBef>
                <a:spcPts val="0"/>
              </a:spcBef>
              <a:spcAft>
                <a:spcPts val="0"/>
              </a:spcAft>
              <a:buClr>
                <a:srgbClr val="000000"/>
              </a:buClr>
              <a:buSzPts val="800"/>
              <a:buFont typeface="Arial"/>
              <a:buNone/>
              <a:defRPr/>
            </a:lvl5pPr>
            <a:lvl6pPr marL="0" marR="0" lvl="5" indent="0" algn="r">
              <a:lnSpc>
                <a:spcPct val="100000"/>
              </a:lnSpc>
              <a:spcBef>
                <a:spcPts val="0"/>
              </a:spcBef>
              <a:spcAft>
                <a:spcPts val="0"/>
              </a:spcAft>
              <a:buClr>
                <a:srgbClr val="000000"/>
              </a:buClr>
              <a:buSzPts val="800"/>
              <a:buFont typeface="Arial"/>
              <a:buNone/>
              <a:defRPr/>
            </a:lvl6pPr>
            <a:lvl7pPr marL="0" marR="0" lvl="6" indent="0" algn="r">
              <a:lnSpc>
                <a:spcPct val="100000"/>
              </a:lnSpc>
              <a:spcBef>
                <a:spcPts val="0"/>
              </a:spcBef>
              <a:spcAft>
                <a:spcPts val="0"/>
              </a:spcAft>
              <a:buClr>
                <a:srgbClr val="000000"/>
              </a:buClr>
              <a:buSzPts val="800"/>
              <a:buFont typeface="Arial"/>
              <a:buNone/>
              <a:defRPr/>
            </a:lvl7pPr>
            <a:lvl8pPr marL="0" marR="0" lvl="7" indent="0" algn="r">
              <a:lnSpc>
                <a:spcPct val="100000"/>
              </a:lnSpc>
              <a:spcBef>
                <a:spcPts val="0"/>
              </a:spcBef>
              <a:spcAft>
                <a:spcPts val="0"/>
              </a:spcAft>
              <a:buClr>
                <a:srgbClr val="000000"/>
              </a:buClr>
              <a:buSzPts val="800"/>
              <a:buFont typeface="Arial"/>
              <a:buNone/>
              <a:defRPr/>
            </a:lvl8pPr>
            <a:lvl9pPr marL="0" marR="0" lvl="8" indent="0" algn="r">
              <a:lnSpc>
                <a:spcPct val="100000"/>
              </a:lnSpc>
              <a:spcBef>
                <a:spcPts val="0"/>
              </a:spcBef>
              <a:spcAft>
                <a:spcPts val="0"/>
              </a:spcAft>
              <a:buClr>
                <a:srgbClr val="000000"/>
              </a:buClr>
              <a:buSzPts val="800"/>
              <a:buFont typeface="Arial"/>
              <a:buNone/>
              <a:defRPr/>
            </a:lvl9pPr>
          </a:lstStyle>
          <a:p>
            <a:pPr marL="0" lvl="0" indent="0" algn="r" rtl="0">
              <a:spcBef>
                <a:spcPts val="0"/>
              </a:spcBef>
              <a:spcAft>
                <a:spcPts val="0"/>
              </a:spcAft>
              <a:buNone/>
            </a:pPr>
            <a:fld id="{00000000-1234-1234-1234-123412341234}" type="slidenum">
              <a:rPr lang="fr"/>
              <a:t>‹N°›</a:t>
            </a:fld>
            <a:endParaRPr/>
          </a:p>
        </p:txBody>
      </p:sp>
      <p:sp>
        <p:nvSpPr>
          <p:cNvPr id="164" name="Google Shape;164;p15"/>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65" name="Google Shape;165;p15"/>
          <p:cNvSpPr txBox="1">
            <a:spLocks noGrp="1"/>
          </p:cNvSpPr>
          <p:nvPr>
            <p:ph type="body" idx="1"/>
          </p:nvPr>
        </p:nvSpPr>
        <p:spPr>
          <a:xfrm>
            <a:off x="465365" y="967468"/>
            <a:ext cx="3882117" cy="3355522"/>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6"/>
        <p:cNvGrpSpPr/>
        <p:nvPr/>
      </p:nvGrpSpPr>
      <p:grpSpPr>
        <a:xfrm>
          <a:off x="0" y="0"/>
          <a:ext cx="0" cy="0"/>
          <a:chOff x="0" y="0"/>
          <a:chExt cx="0" cy="0"/>
        </a:xfrm>
      </p:grpSpPr>
      <p:sp>
        <p:nvSpPr>
          <p:cNvPr id="167" name="Google Shape;167;p16"/>
          <p:cNvSpPr txBox="1">
            <a:spLocks noGrp="1"/>
          </p:cNvSpPr>
          <p:nvPr>
            <p:ph type="title"/>
          </p:nvPr>
        </p:nvSpPr>
        <p:spPr>
          <a:xfrm>
            <a:off x="503125" y="25680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800"/>
              <a:buNone/>
              <a:defRPr sz="50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168" name="Google Shape;168;p1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69" name="Google Shape;169;p16"/>
          <p:cNvSpPr/>
          <p:nvPr/>
        </p:nvSpPr>
        <p:spPr>
          <a:xfrm>
            <a:off x="0" y="0"/>
            <a:ext cx="9144000" cy="857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0"/>
        <p:cNvGrpSpPr/>
        <p:nvPr/>
      </p:nvGrpSpPr>
      <p:grpSpPr>
        <a:xfrm>
          <a:off x="0" y="0"/>
          <a:ext cx="0" cy="0"/>
          <a:chOff x="0" y="0"/>
          <a:chExt cx="0" cy="0"/>
        </a:xfrm>
      </p:grpSpPr>
      <p:sp>
        <p:nvSpPr>
          <p:cNvPr id="171" name="Google Shape;171;p17"/>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72" name="Google Shape;172;p17"/>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73" name="Google Shape;173;p17"/>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17"/>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5" name="Google Shape;175;p1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6"/>
        <p:cNvGrpSpPr/>
        <p:nvPr/>
      </p:nvGrpSpPr>
      <p:grpSpPr>
        <a:xfrm>
          <a:off x="0" y="0"/>
          <a:ext cx="0" cy="0"/>
          <a:chOff x="0" y="0"/>
          <a:chExt cx="0" cy="0"/>
        </a:xfrm>
      </p:grpSpPr>
      <p:sp>
        <p:nvSpPr>
          <p:cNvPr id="177" name="Google Shape;177;p18"/>
          <p:cNvSpPr txBox="1">
            <a:spLocks noGrp="1"/>
          </p:cNvSpPr>
          <p:nvPr>
            <p:ph type="sldNum" idx="12"/>
          </p:nvPr>
        </p:nvSpPr>
        <p:spPr>
          <a:xfrm>
            <a:off x="8472386" y="4663265"/>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78" name="Google Shape;178;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matchingName="Leeg kopie 3">
  <p:cSld name="Leeg kopie 3">
    <p:spTree>
      <p:nvGrpSpPr>
        <p:cNvPr id="1" name="Shape 179"/>
        <p:cNvGrpSpPr/>
        <p:nvPr/>
      </p:nvGrpSpPr>
      <p:grpSpPr>
        <a:xfrm>
          <a:off x="0" y="0"/>
          <a:ext cx="0" cy="0"/>
          <a:chOff x="0" y="0"/>
          <a:chExt cx="0" cy="0"/>
        </a:xfrm>
      </p:grpSpPr>
      <p:pic>
        <p:nvPicPr>
          <p:cNvPr id="180" name="Google Shape;180;p19" descr="BDN_PPT_05_Tekengebied 1 kopie 4.png"/>
          <p:cNvPicPr preferRelativeResize="0"/>
          <p:nvPr/>
        </p:nvPicPr>
        <p:blipFill rotWithShape="1">
          <a:blip r:embed="rId2">
            <a:alphaModFix/>
          </a:blip>
          <a:srcRect/>
          <a:stretch/>
        </p:blipFill>
        <p:spPr>
          <a:xfrm>
            <a:off x="2031" y="-7144"/>
            <a:ext cx="9139938" cy="5143500"/>
          </a:xfrm>
          <a:prstGeom prst="rect">
            <a:avLst/>
          </a:prstGeom>
          <a:noFill/>
          <a:ln>
            <a:noFill/>
          </a:ln>
        </p:spPr>
      </p:pic>
      <p:sp>
        <p:nvSpPr>
          <p:cNvPr id="181" name="Google Shape;181;p1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182" name="Google Shape;182;p19"/>
          <p:cNvSpPr txBox="1">
            <a:spLocks noGrp="1"/>
          </p:cNvSpPr>
          <p:nvPr>
            <p:ph type="title"/>
          </p:nvPr>
        </p:nvSpPr>
        <p:spPr>
          <a:xfrm>
            <a:off x="1099862" y="850610"/>
            <a:ext cx="5947427" cy="85725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sz="2700" b="1">
                <a:latin typeface="Calibri"/>
                <a:ea typeface="Calibri"/>
                <a:cs typeface="Calibri"/>
                <a:sym typeface="Calibri"/>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pic>
        <p:nvPicPr>
          <p:cNvPr id="183" name="Google Shape;183;p19" descr="Logo EJT def2.png"/>
          <p:cNvPicPr preferRelativeResize="0"/>
          <p:nvPr/>
        </p:nvPicPr>
        <p:blipFill rotWithShape="1">
          <a:blip r:embed="rId3">
            <a:alphaModFix/>
          </a:blip>
          <a:srcRect/>
          <a:stretch/>
        </p:blipFill>
        <p:spPr>
          <a:xfrm>
            <a:off x="8145118" y="-7143"/>
            <a:ext cx="997994" cy="1190766"/>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sz="2800" b="1">
                <a:solidFill>
                  <a:srgbClr val="0070C0"/>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86" name="Google Shape;186;p20"/>
          <p:cNvSpPr txBox="1">
            <a:spLocks noGrp="1"/>
          </p:cNvSpPr>
          <p:nvPr>
            <p:ph type="body" idx="1"/>
          </p:nvPr>
        </p:nvSpPr>
        <p:spPr>
          <a:xfrm>
            <a:off x="1941909" y="1600200"/>
            <a:ext cx="3235398" cy="2833216"/>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sz="1400">
                <a:latin typeface="Gill Sans"/>
                <a:ea typeface="Gill Sans"/>
                <a:cs typeface="Gill Sans"/>
                <a:sym typeface="Gill Sans"/>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87" name="Google Shape;187;p20"/>
          <p:cNvSpPr txBox="1">
            <a:spLocks noGrp="1"/>
          </p:cNvSpPr>
          <p:nvPr>
            <p:ph type="body" idx="2"/>
          </p:nvPr>
        </p:nvSpPr>
        <p:spPr>
          <a:xfrm>
            <a:off x="5393060" y="1594667"/>
            <a:ext cx="3235398" cy="2833216"/>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sz="1400">
                <a:latin typeface="Gill Sans"/>
                <a:ea typeface="Gill Sans"/>
                <a:cs typeface="Gill Sans"/>
                <a:sym typeface="Gill Sans"/>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188" name="Google Shape;188;p20"/>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89" name="Google Shape;189;p20"/>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190" name="Google Shape;190;p20"/>
          <p:cNvSpPr/>
          <p:nvPr/>
        </p:nvSpPr>
        <p:spPr>
          <a:xfrm rot="10800000" flipH="1">
            <a:off x="-3141" y="535783"/>
            <a:ext cx="1191395" cy="380473"/>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91" name="Google Shape;191;p20"/>
          <p:cNvSpPr txBox="1">
            <a:spLocks noGrp="1"/>
          </p:cNvSpPr>
          <p:nvPr>
            <p:ph type="sldNum" idx="12"/>
          </p:nvPr>
        </p:nvSpPr>
        <p:spPr>
          <a:xfrm>
            <a:off x="398861" y="590837"/>
            <a:ext cx="584825" cy="273844"/>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a:lvl1pPr>
            <a:lvl2pPr marL="0" marR="0" lvl="1" indent="0" algn="r">
              <a:lnSpc>
                <a:spcPct val="100000"/>
              </a:lnSpc>
              <a:spcBef>
                <a:spcPts val="0"/>
              </a:spcBef>
              <a:spcAft>
                <a:spcPts val="0"/>
              </a:spcAft>
              <a:buClr>
                <a:srgbClr val="000000"/>
              </a:buClr>
              <a:buSzPts val="800"/>
              <a:buFont typeface="Arial"/>
              <a:buNone/>
              <a:defRPr/>
            </a:lvl2pPr>
            <a:lvl3pPr marL="0" marR="0" lvl="2" indent="0" algn="r">
              <a:lnSpc>
                <a:spcPct val="100000"/>
              </a:lnSpc>
              <a:spcBef>
                <a:spcPts val="0"/>
              </a:spcBef>
              <a:spcAft>
                <a:spcPts val="0"/>
              </a:spcAft>
              <a:buClr>
                <a:srgbClr val="000000"/>
              </a:buClr>
              <a:buSzPts val="800"/>
              <a:buFont typeface="Arial"/>
              <a:buNone/>
              <a:defRPr/>
            </a:lvl3pPr>
            <a:lvl4pPr marL="0" marR="0" lvl="3" indent="0" algn="r">
              <a:lnSpc>
                <a:spcPct val="100000"/>
              </a:lnSpc>
              <a:spcBef>
                <a:spcPts val="0"/>
              </a:spcBef>
              <a:spcAft>
                <a:spcPts val="0"/>
              </a:spcAft>
              <a:buClr>
                <a:srgbClr val="000000"/>
              </a:buClr>
              <a:buSzPts val="800"/>
              <a:buFont typeface="Arial"/>
              <a:buNone/>
              <a:defRPr/>
            </a:lvl4pPr>
            <a:lvl5pPr marL="0" marR="0" lvl="4" indent="0" algn="r">
              <a:lnSpc>
                <a:spcPct val="100000"/>
              </a:lnSpc>
              <a:spcBef>
                <a:spcPts val="0"/>
              </a:spcBef>
              <a:spcAft>
                <a:spcPts val="0"/>
              </a:spcAft>
              <a:buClr>
                <a:srgbClr val="000000"/>
              </a:buClr>
              <a:buSzPts val="800"/>
              <a:buFont typeface="Arial"/>
              <a:buNone/>
              <a:defRPr/>
            </a:lvl5pPr>
            <a:lvl6pPr marL="0" marR="0" lvl="5" indent="0" algn="r">
              <a:lnSpc>
                <a:spcPct val="100000"/>
              </a:lnSpc>
              <a:spcBef>
                <a:spcPts val="0"/>
              </a:spcBef>
              <a:spcAft>
                <a:spcPts val="0"/>
              </a:spcAft>
              <a:buClr>
                <a:srgbClr val="000000"/>
              </a:buClr>
              <a:buSzPts val="800"/>
              <a:buFont typeface="Arial"/>
              <a:buNone/>
              <a:defRPr/>
            </a:lvl6pPr>
            <a:lvl7pPr marL="0" marR="0" lvl="6" indent="0" algn="r">
              <a:lnSpc>
                <a:spcPct val="100000"/>
              </a:lnSpc>
              <a:spcBef>
                <a:spcPts val="0"/>
              </a:spcBef>
              <a:spcAft>
                <a:spcPts val="0"/>
              </a:spcAft>
              <a:buClr>
                <a:srgbClr val="000000"/>
              </a:buClr>
              <a:buSzPts val="800"/>
              <a:buFont typeface="Arial"/>
              <a:buNone/>
              <a:defRPr/>
            </a:lvl7pPr>
            <a:lvl8pPr marL="0" marR="0" lvl="7" indent="0" algn="r">
              <a:lnSpc>
                <a:spcPct val="100000"/>
              </a:lnSpc>
              <a:spcBef>
                <a:spcPts val="0"/>
              </a:spcBef>
              <a:spcAft>
                <a:spcPts val="0"/>
              </a:spcAft>
              <a:buClr>
                <a:srgbClr val="000000"/>
              </a:buClr>
              <a:buSzPts val="800"/>
              <a:buFont typeface="Arial"/>
              <a:buNone/>
              <a:defRPr/>
            </a:lvl8pPr>
            <a:lvl9pPr marL="0" marR="0" lvl="8" indent="0" algn="r">
              <a:lnSpc>
                <a:spcPct val="100000"/>
              </a:lnSpc>
              <a:spcBef>
                <a:spcPts val="0"/>
              </a:spcBef>
              <a:spcAft>
                <a:spcPts val="0"/>
              </a:spcAft>
              <a:buClr>
                <a:srgbClr val="000000"/>
              </a:buClr>
              <a:buSzPts val="800"/>
              <a:buFont typeface="Arial"/>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Leeg kopie 1" type="tx">
  <p:cSld name="TITLE_AND_BODY">
    <p:spTree>
      <p:nvGrpSpPr>
        <p:cNvPr id="1" name="Shape 192"/>
        <p:cNvGrpSpPr/>
        <p:nvPr/>
      </p:nvGrpSpPr>
      <p:grpSpPr>
        <a:xfrm>
          <a:off x="0" y="0"/>
          <a:ext cx="0" cy="0"/>
          <a:chOff x="0" y="0"/>
          <a:chExt cx="0" cy="0"/>
        </a:xfrm>
      </p:grpSpPr>
      <p:pic>
        <p:nvPicPr>
          <p:cNvPr id="193" name="Google Shape;193;p21" descr="BDN_PPT_05_Tekengebied 1 kopie.png"/>
          <p:cNvPicPr preferRelativeResize="0"/>
          <p:nvPr/>
        </p:nvPicPr>
        <p:blipFill rotWithShape="1">
          <a:blip r:embed="rId2">
            <a:alphaModFix/>
          </a:blip>
          <a:srcRect/>
          <a:stretch/>
        </p:blipFill>
        <p:spPr>
          <a:xfrm>
            <a:off x="4062" y="0"/>
            <a:ext cx="9139938" cy="5143500"/>
          </a:xfrm>
          <a:prstGeom prst="rect">
            <a:avLst/>
          </a:prstGeom>
          <a:noFill/>
          <a:ln>
            <a:noFill/>
          </a:ln>
        </p:spPr>
      </p:pic>
      <p:sp>
        <p:nvSpPr>
          <p:cNvPr id="194" name="Google Shape;194;p2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Leeg kopie 7">
  <p:cSld name="Leeg kopie 7">
    <p:spTree>
      <p:nvGrpSpPr>
        <p:cNvPr id="1" name="Shape 195"/>
        <p:cNvGrpSpPr/>
        <p:nvPr/>
      </p:nvGrpSpPr>
      <p:grpSpPr>
        <a:xfrm>
          <a:off x="0" y="0"/>
          <a:ext cx="0" cy="0"/>
          <a:chOff x="0" y="0"/>
          <a:chExt cx="0" cy="0"/>
        </a:xfrm>
      </p:grpSpPr>
      <p:sp>
        <p:nvSpPr>
          <p:cNvPr id="196" name="Google Shape;196;p22"/>
          <p:cNvSpPr txBox="1">
            <a:spLocks noGrp="1"/>
          </p:cNvSpPr>
          <p:nvPr>
            <p:ph type="sldNum" idx="12"/>
          </p:nvPr>
        </p:nvSpPr>
        <p:spPr>
          <a:xfrm>
            <a:off x="4463822" y="4905377"/>
            <a:ext cx="211596" cy="227242"/>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1pPr>
            <a:lvl2pPr marL="0" marR="0" lvl="1"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2pPr>
            <a:lvl3pPr marL="0" marR="0" lvl="2"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3pPr>
            <a:lvl4pPr marL="0" marR="0" lvl="3"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4pPr>
            <a:lvl5pPr marL="0" marR="0" lvl="4"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5pPr>
            <a:lvl6pPr marL="0" marR="0" lvl="5"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6pPr>
            <a:lvl7pPr marL="0" marR="0" lvl="6"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7pPr>
            <a:lvl8pPr marL="0" marR="0" lvl="7"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8pPr>
            <a:lvl9pPr marL="0" marR="0" lvl="8" indent="0" algn="l">
              <a:lnSpc>
                <a:spcPct val="100000"/>
              </a:lnSpc>
              <a:spcBef>
                <a:spcPts val="0"/>
              </a:spcBef>
              <a:spcAft>
                <a:spcPts val="0"/>
              </a:spcAft>
              <a:buSzPts val="800"/>
              <a:buNone/>
              <a:defRPr sz="1800" b="1"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197"/>
        <p:cNvGrpSpPr/>
        <p:nvPr/>
      </p:nvGrpSpPr>
      <p:grpSpPr>
        <a:xfrm>
          <a:off x="0" y="0"/>
          <a:ext cx="0" cy="0"/>
          <a:chOff x="0" y="0"/>
          <a:chExt cx="0" cy="0"/>
        </a:xfrm>
      </p:grpSpPr>
      <p:sp>
        <p:nvSpPr>
          <p:cNvPr id="198" name="Google Shape;198;p23"/>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199" name="Google Shape;199;p2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a:lvl1pPr>
            <a:lvl2pPr marL="0" marR="0" lvl="1" indent="0" algn="r">
              <a:lnSpc>
                <a:spcPct val="100000"/>
              </a:lnSpc>
              <a:spcBef>
                <a:spcPts val="0"/>
              </a:spcBef>
              <a:spcAft>
                <a:spcPts val="0"/>
              </a:spcAft>
              <a:buClr>
                <a:srgbClr val="000000"/>
              </a:buClr>
              <a:buSzPts val="800"/>
              <a:buFont typeface="Arial"/>
              <a:buNone/>
              <a:defRPr/>
            </a:lvl2pPr>
            <a:lvl3pPr marL="0" marR="0" lvl="2" indent="0" algn="r">
              <a:lnSpc>
                <a:spcPct val="100000"/>
              </a:lnSpc>
              <a:spcBef>
                <a:spcPts val="0"/>
              </a:spcBef>
              <a:spcAft>
                <a:spcPts val="0"/>
              </a:spcAft>
              <a:buClr>
                <a:srgbClr val="000000"/>
              </a:buClr>
              <a:buSzPts val="800"/>
              <a:buFont typeface="Arial"/>
              <a:buNone/>
              <a:defRPr/>
            </a:lvl3pPr>
            <a:lvl4pPr marL="0" marR="0" lvl="3" indent="0" algn="r">
              <a:lnSpc>
                <a:spcPct val="100000"/>
              </a:lnSpc>
              <a:spcBef>
                <a:spcPts val="0"/>
              </a:spcBef>
              <a:spcAft>
                <a:spcPts val="0"/>
              </a:spcAft>
              <a:buClr>
                <a:srgbClr val="000000"/>
              </a:buClr>
              <a:buSzPts val="800"/>
              <a:buFont typeface="Arial"/>
              <a:buNone/>
              <a:defRPr/>
            </a:lvl4pPr>
            <a:lvl5pPr marL="0" marR="0" lvl="4" indent="0" algn="r">
              <a:lnSpc>
                <a:spcPct val="100000"/>
              </a:lnSpc>
              <a:spcBef>
                <a:spcPts val="0"/>
              </a:spcBef>
              <a:spcAft>
                <a:spcPts val="0"/>
              </a:spcAft>
              <a:buClr>
                <a:srgbClr val="000000"/>
              </a:buClr>
              <a:buSzPts val="800"/>
              <a:buFont typeface="Arial"/>
              <a:buNone/>
              <a:defRPr/>
            </a:lvl5pPr>
            <a:lvl6pPr marL="0" marR="0" lvl="5" indent="0" algn="r">
              <a:lnSpc>
                <a:spcPct val="100000"/>
              </a:lnSpc>
              <a:spcBef>
                <a:spcPts val="0"/>
              </a:spcBef>
              <a:spcAft>
                <a:spcPts val="0"/>
              </a:spcAft>
              <a:buClr>
                <a:srgbClr val="000000"/>
              </a:buClr>
              <a:buSzPts val="800"/>
              <a:buFont typeface="Arial"/>
              <a:buNone/>
              <a:defRPr/>
            </a:lvl6pPr>
            <a:lvl7pPr marL="0" marR="0" lvl="6" indent="0" algn="r">
              <a:lnSpc>
                <a:spcPct val="100000"/>
              </a:lnSpc>
              <a:spcBef>
                <a:spcPts val="0"/>
              </a:spcBef>
              <a:spcAft>
                <a:spcPts val="0"/>
              </a:spcAft>
              <a:buClr>
                <a:srgbClr val="000000"/>
              </a:buClr>
              <a:buSzPts val="800"/>
              <a:buFont typeface="Arial"/>
              <a:buNone/>
              <a:defRPr/>
            </a:lvl7pPr>
            <a:lvl8pPr marL="0" marR="0" lvl="7" indent="0" algn="r">
              <a:lnSpc>
                <a:spcPct val="100000"/>
              </a:lnSpc>
              <a:spcBef>
                <a:spcPts val="0"/>
              </a:spcBef>
              <a:spcAft>
                <a:spcPts val="0"/>
              </a:spcAft>
              <a:buClr>
                <a:srgbClr val="000000"/>
              </a:buClr>
              <a:buSzPts val="800"/>
              <a:buFont typeface="Arial"/>
              <a:buNone/>
              <a:defRPr/>
            </a:lvl8pPr>
            <a:lvl9pPr marL="0" marR="0" lvl="8" indent="0" algn="r">
              <a:lnSpc>
                <a:spcPct val="100000"/>
              </a:lnSpc>
              <a:spcBef>
                <a:spcPts val="0"/>
              </a:spcBef>
              <a:spcAft>
                <a:spcPts val="0"/>
              </a:spcAft>
              <a:buClr>
                <a:srgbClr val="000000"/>
              </a:buClr>
              <a:buSzPts val="800"/>
              <a:buFont typeface="Arial"/>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200"/>
        <p:cNvGrpSpPr/>
        <p:nvPr/>
      </p:nvGrpSpPr>
      <p:grpSpPr>
        <a:xfrm>
          <a:off x="0" y="0"/>
          <a:ext cx="0" cy="0"/>
          <a:chOff x="0" y="0"/>
          <a:chExt cx="0" cy="0"/>
        </a:xfrm>
      </p:grpSpPr>
      <p:sp>
        <p:nvSpPr>
          <p:cNvPr id="201" name="Google Shape;201;p24"/>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rgbClr val="404040"/>
              </a:buClr>
              <a:buSzPts val="2100"/>
              <a:buNone/>
              <a:defRPr>
                <a:solidFill>
                  <a:srgbClr val="404040"/>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02" name="Google Shape;202;p24"/>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03" name="Google Shape;203;p2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204"/>
        <p:cNvGrpSpPr/>
        <p:nvPr/>
      </p:nvGrpSpPr>
      <p:grpSpPr>
        <a:xfrm>
          <a:off x="0" y="0"/>
          <a:ext cx="0" cy="0"/>
          <a:chOff x="0" y="0"/>
          <a:chExt cx="0" cy="0"/>
        </a:xfrm>
      </p:grpSpPr>
      <p:sp>
        <p:nvSpPr>
          <p:cNvPr id="205" name="Google Shape;205;p2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06" name="Google Shape;206;p25"/>
          <p:cNvSpPr/>
          <p:nvPr/>
        </p:nvSpPr>
        <p:spPr>
          <a:xfrm>
            <a:off x="0" y="0"/>
            <a:ext cx="9144000" cy="857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20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8"/>
        <p:cNvGrpSpPr/>
        <p:nvPr/>
      </p:nvGrpSpPr>
      <p:grpSpPr>
        <a:xfrm>
          <a:off x="0" y="0"/>
          <a:ext cx="0" cy="0"/>
          <a:chOff x="0" y="0"/>
          <a:chExt cx="0" cy="0"/>
        </a:xfrm>
      </p:grpSpPr>
      <p:sp>
        <p:nvSpPr>
          <p:cNvPr id="209" name="Google Shape;209;p27"/>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10" name="Google Shape;210;p2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1"/>
        <p:cNvGrpSpPr/>
        <p:nvPr/>
      </p:nvGrpSpPr>
      <p:grpSpPr>
        <a:xfrm>
          <a:off x="0" y="0"/>
          <a:ext cx="0" cy="0"/>
          <a:chOff x="0" y="0"/>
          <a:chExt cx="0" cy="0"/>
        </a:xfrm>
      </p:grpSpPr>
      <p:sp>
        <p:nvSpPr>
          <p:cNvPr id="212" name="Google Shape;212;p28"/>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13" name="Google Shape;213;p28"/>
          <p:cNvSpPr txBox="1">
            <a:spLocks noGrp="1"/>
          </p:cNvSpPr>
          <p:nvPr>
            <p:ph type="title"/>
          </p:nvPr>
        </p:nvSpPr>
        <p:spPr>
          <a:xfrm>
            <a:off x="304175" y="988250"/>
            <a:ext cx="4343100" cy="14823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2900"/>
              <a:buNone/>
              <a:defRPr sz="38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214" name="Google Shape;214;p28"/>
          <p:cNvSpPr txBox="1">
            <a:spLocks noGrp="1"/>
          </p:cNvSpPr>
          <p:nvPr>
            <p:ph type="subTitle" idx="1"/>
          </p:nvPr>
        </p:nvSpPr>
        <p:spPr>
          <a:xfrm>
            <a:off x="265500" y="2777300"/>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Clr>
                <a:srgbClr val="64913C"/>
              </a:buClr>
              <a:buSzPts val="1600"/>
              <a:buNone/>
              <a:defRPr sz="2100">
                <a:solidFill>
                  <a:srgbClr val="64913C"/>
                </a:solidFill>
              </a:defRPr>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215" name="Google Shape;215;p28"/>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16" name="Google Shape;216;p2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217" name="Google Shape;217;p28"/>
          <p:cNvSpPr/>
          <p:nvPr/>
        </p:nvSpPr>
        <p:spPr>
          <a:xfrm>
            <a:off x="125" y="-125"/>
            <a:ext cx="4572000" cy="81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18"/>
        <p:cNvGrpSpPr/>
        <p:nvPr/>
      </p:nvGrpSpPr>
      <p:grpSpPr>
        <a:xfrm>
          <a:off x="0" y="0"/>
          <a:ext cx="0" cy="0"/>
          <a:chOff x="0" y="0"/>
          <a:chExt cx="0" cy="0"/>
        </a:xfrm>
      </p:grpSpPr>
      <p:sp>
        <p:nvSpPr>
          <p:cNvPr id="219" name="Google Shape;219;p29"/>
          <p:cNvSpPr txBox="1">
            <a:spLocks noGrp="1"/>
          </p:cNvSpPr>
          <p:nvPr>
            <p:ph type="body" idx="1"/>
          </p:nvPr>
        </p:nvSpPr>
        <p:spPr>
          <a:xfrm>
            <a:off x="169900" y="39340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Clr>
                <a:srgbClr val="A6A6A6"/>
              </a:buClr>
              <a:buSzPts val="1700"/>
              <a:buNone/>
              <a:defRPr>
                <a:solidFill>
                  <a:srgbClr val="A6A6A6"/>
                </a:solidFill>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220" name="Google Shape;220;p2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general">
  <p:cSld name="general">
    <p:spTree>
      <p:nvGrpSpPr>
        <p:cNvPr id="1" name="Shape 221"/>
        <p:cNvGrpSpPr/>
        <p:nvPr/>
      </p:nvGrpSpPr>
      <p:grpSpPr>
        <a:xfrm>
          <a:off x="0" y="0"/>
          <a:ext cx="0" cy="0"/>
          <a:chOff x="0" y="0"/>
          <a:chExt cx="0" cy="0"/>
        </a:xfrm>
      </p:grpSpPr>
      <p:sp>
        <p:nvSpPr>
          <p:cNvPr id="222" name="Google Shape;222;p30"/>
          <p:cNvSpPr txBox="1">
            <a:spLocks noGrp="1"/>
          </p:cNvSpPr>
          <p:nvPr>
            <p:ph type="ctrTitle"/>
          </p:nvPr>
        </p:nvSpPr>
        <p:spPr>
          <a:xfrm>
            <a:off x="311708" y="705900"/>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223" name="Google Shape;223;p30"/>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24" name="Google Shape;224;p3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lvl="0"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1pPr>
            <a:lvl2pPr marL="0" lvl="1"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2pPr>
            <a:lvl3pPr marL="0" lvl="2"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3pPr>
            <a:lvl4pPr marL="0" lvl="3"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4pPr>
            <a:lvl5pPr marL="0" lvl="4"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5pPr>
            <a:lvl6pPr marL="0" lvl="5"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6pPr>
            <a:lvl7pPr marL="0" lvl="6"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7pPr>
            <a:lvl8pPr marL="0" lvl="7"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8pPr>
            <a:lvl9pPr marL="0" lvl="8" indent="0" algn="r">
              <a:lnSpc>
                <a:spcPct val="100000"/>
              </a:lnSpc>
              <a:spcBef>
                <a:spcPts val="0"/>
              </a:spcBef>
              <a:spcAft>
                <a:spcPts val="0"/>
              </a:spcAft>
              <a:buSzPts val="800"/>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225"/>
        <p:cNvGrpSpPr/>
        <p:nvPr/>
      </p:nvGrpSpPr>
      <p:grpSpPr>
        <a:xfrm>
          <a:off x="0" y="0"/>
          <a:ext cx="0" cy="0"/>
          <a:chOff x="0" y="0"/>
          <a:chExt cx="0" cy="0"/>
        </a:xfrm>
      </p:grpSpPr>
      <p:sp>
        <p:nvSpPr>
          <p:cNvPr id="226" name="Google Shape;226;p31"/>
          <p:cNvSpPr txBox="1">
            <a:spLocks noGrp="1"/>
          </p:cNvSpPr>
          <p:nvPr>
            <p:ph type="title"/>
          </p:nvPr>
        </p:nvSpPr>
        <p:spPr>
          <a:xfrm>
            <a:off x="606392" y="1682871"/>
            <a:ext cx="3371249" cy="85098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68575" tIns="68575" rIns="68575" bIns="68575" anchor="ctr" anchorCtr="1">
            <a:noAutofit/>
          </a:bodyPr>
          <a:lstStyle>
            <a:lvl1pPr lvl="0" algn="l">
              <a:lnSpc>
                <a:spcPct val="100000"/>
              </a:lnSpc>
              <a:spcBef>
                <a:spcPts val="0"/>
              </a:spcBef>
              <a:spcAft>
                <a:spcPts val="0"/>
              </a:spcAft>
              <a:buSzPts val="2100"/>
              <a:buNone/>
              <a:defRPr sz="1700">
                <a:solidFill>
                  <a:srgbClr val="262626"/>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227" name="Google Shape;227;p31"/>
          <p:cNvSpPr>
            <a:spLocks noGrp="1"/>
          </p:cNvSpPr>
          <p:nvPr>
            <p:ph type="pic" idx="2"/>
          </p:nvPr>
        </p:nvSpPr>
        <p:spPr>
          <a:xfrm>
            <a:off x="4571999" y="0"/>
            <a:ext cx="4576573" cy="5143500"/>
          </a:xfrm>
          <a:prstGeom prst="rect">
            <a:avLst/>
          </a:prstGeom>
          <a:solidFill>
            <a:srgbClr val="D8D8D8"/>
          </a:solidFill>
          <a:ln>
            <a:noFill/>
          </a:ln>
        </p:spPr>
      </p:sp>
      <p:sp>
        <p:nvSpPr>
          <p:cNvPr id="228" name="Google Shape;228;p31"/>
          <p:cNvSpPr txBox="1">
            <a:spLocks noGrp="1"/>
          </p:cNvSpPr>
          <p:nvPr>
            <p:ph type="body" idx="1"/>
          </p:nvPr>
        </p:nvSpPr>
        <p:spPr>
          <a:xfrm>
            <a:off x="836676" y="2662439"/>
            <a:ext cx="2846070" cy="1645528"/>
          </a:xfrm>
          <a:prstGeom prst="rect">
            <a:avLst/>
          </a:prstGeom>
          <a:noFill/>
          <a:ln>
            <a:noFill/>
          </a:ln>
        </p:spPr>
        <p:txBody>
          <a:bodyPr spcFirstLastPara="1" wrap="square" lIns="68575" tIns="68575" rIns="68575" bIns="68575" anchor="t" anchorCtr="1">
            <a:normAutofit/>
          </a:bodyPr>
          <a:lstStyle>
            <a:lvl1pPr marL="457200" lvl="0" indent="-228600" algn="ctr">
              <a:lnSpc>
                <a:spcPct val="115000"/>
              </a:lnSpc>
              <a:spcBef>
                <a:spcPts val="0"/>
              </a:spcBef>
              <a:spcAft>
                <a:spcPts val="0"/>
              </a:spcAft>
              <a:buSzPts val="1700"/>
              <a:buNone/>
              <a:defRPr sz="1100">
                <a:solidFill>
                  <a:schemeClr val="dk1"/>
                </a:solidFill>
              </a:defRPr>
            </a:lvl1pPr>
            <a:lvl2pPr marL="914400" lvl="1" indent="-228600" algn="l">
              <a:lnSpc>
                <a:spcPct val="115000"/>
              </a:lnSpc>
              <a:spcBef>
                <a:spcPts val="0"/>
              </a:spcBef>
              <a:spcAft>
                <a:spcPts val="0"/>
              </a:spcAft>
              <a:buSzPts val="1100"/>
              <a:buNone/>
              <a:defRPr sz="1100"/>
            </a:lvl2pPr>
            <a:lvl3pPr marL="1371600" lvl="2" indent="-228600" algn="l">
              <a:lnSpc>
                <a:spcPct val="115000"/>
              </a:lnSpc>
              <a:spcBef>
                <a:spcPts val="0"/>
              </a:spcBef>
              <a:spcAft>
                <a:spcPts val="0"/>
              </a:spcAft>
              <a:buSzPts val="1100"/>
              <a:buNone/>
              <a:defRPr sz="900"/>
            </a:lvl3pPr>
            <a:lvl4pPr marL="1828800" lvl="3" indent="-228600" algn="l">
              <a:lnSpc>
                <a:spcPct val="115000"/>
              </a:lnSpc>
              <a:spcBef>
                <a:spcPts val="0"/>
              </a:spcBef>
              <a:spcAft>
                <a:spcPts val="0"/>
              </a:spcAft>
              <a:buSzPts val="1100"/>
              <a:buNone/>
              <a:defRPr sz="800"/>
            </a:lvl4pPr>
            <a:lvl5pPr marL="2286000" lvl="4" indent="-228600" algn="l">
              <a:lnSpc>
                <a:spcPct val="115000"/>
              </a:lnSpc>
              <a:spcBef>
                <a:spcPts val="0"/>
              </a:spcBef>
              <a:spcAft>
                <a:spcPts val="0"/>
              </a:spcAft>
              <a:buSzPts val="1100"/>
              <a:buNone/>
              <a:defRPr sz="800"/>
            </a:lvl5pPr>
            <a:lvl6pPr marL="2743200" lvl="5" indent="-228600" algn="l">
              <a:lnSpc>
                <a:spcPct val="115000"/>
              </a:lnSpc>
              <a:spcBef>
                <a:spcPts val="0"/>
              </a:spcBef>
              <a:spcAft>
                <a:spcPts val="0"/>
              </a:spcAft>
              <a:buSzPts val="1100"/>
              <a:buNone/>
              <a:defRPr sz="800"/>
            </a:lvl6pPr>
            <a:lvl7pPr marL="3200400" lvl="6" indent="-228600" algn="l">
              <a:lnSpc>
                <a:spcPct val="115000"/>
              </a:lnSpc>
              <a:spcBef>
                <a:spcPts val="0"/>
              </a:spcBef>
              <a:spcAft>
                <a:spcPts val="0"/>
              </a:spcAft>
              <a:buSzPts val="1100"/>
              <a:buNone/>
              <a:defRPr sz="800"/>
            </a:lvl7pPr>
            <a:lvl8pPr marL="3657600" lvl="7" indent="-228600" algn="l">
              <a:lnSpc>
                <a:spcPct val="115000"/>
              </a:lnSpc>
              <a:spcBef>
                <a:spcPts val="0"/>
              </a:spcBef>
              <a:spcAft>
                <a:spcPts val="0"/>
              </a:spcAft>
              <a:buSzPts val="1100"/>
              <a:buNone/>
              <a:defRPr sz="800"/>
            </a:lvl8pPr>
            <a:lvl9pPr marL="4114800" lvl="8" indent="-228600" algn="l">
              <a:lnSpc>
                <a:spcPct val="115000"/>
              </a:lnSpc>
              <a:spcBef>
                <a:spcPts val="0"/>
              </a:spcBef>
              <a:spcAft>
                <a:spcPts val="0"/>
              </a:spcAft>
              <a:buSzPts val="1100"/>
              <a:buNone/>
              <a:defRPr sz="800"/>
            </a:lvl9pPr>
          </a:lstStyle>
          <a:p>
            <a:endParaRPr/>
          </a:p>
        </p:txBody>
      </p:sp>
      <p:sp>
        <p:nvSpPr>
          <p:cNvPr id="229" name="Google Shape;229;p31"/>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rgbClr val="FFFFFF"/>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0" name="Google Shape;230;p31"/>
          <p:cNvSpPr txBox="1">
            <a:spLocks noGrp="1"/>
          </p:cNvSpPr>
          <p:nvPr>
            <p:ph type="ftr" idx="11"/>
          </p:nvPr>
        </p:nvSpPr>
        <p:spPr>
          <a:xfrm>
            <a:off x="603504" y="4677156"/>
            <a:ext cx="3843598" cy="24003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SzPts val="1100"/>
              <a:buNone/>
              <a:defRPr sz="1400">
                <a:solidFill>
                  <a:schemeClr val="dk1"/>
                </a:solidFill>
                <a:latin typeface="Arial"/>
                <a:ea typeface="Arial"/>
                <a:cs typeface="Arial"/>
                <a:sym typeface="Arial"/>
              </a:defRPr>
            </a:lvl1pPr>
            <a:lvl2pPr marR="0" lvl="1" algn="l" rtl="0">
              <a:spcBef>
                <a:spcPts val="0"/>
              </a:spcBef>
              <a:spcAft>
                <a:spcPts val="0"/>
              </a:spcAft>
              <a:buSzPts val="1100"/>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SzPts val="1100"/>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SzPts val="1100"/>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SzPts val="1100"/>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SzPts val="1100"/>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SzPts val="1100"/>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SzPts val="1100"/>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SzPts val="1100"/>
              <a:buNone/>
              <a:defRPr sz="1400" b="0" i="0" u="none" strike="noStrike" cap="none">
                <a:solidFill>
                  <a:schemeClr val="dk1"/>
                </a:solidFill>
                <a:latin typeface="Arial"/>
                <a:ea typeface="Arial"/>
                <a:cs typeface="Arial"/>
                <a:sym typeface="Arial"/>
              </a:defRPr>
            </a:lvl9pPr>
          </a:lstStyle>
          <a:p>
            <a:endParaRPr/>
          </a:p>
        </p:txBody>
      </p:sp>
      <p:sp>
        <p:nvSpPr>
          <p:cNvPr id="231" name="Google Shape;231;p31"/>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a:lvl1pPr>
            <a:lvl2pPr marL="0" marR="0" lvl="1" indent="0" algn="r">
              <a:lnSpc>
                <a:spcPct val="100000"/>
              </a:lnSpc>
              <a:spcBef>
                <a:spcPts val="0"/>
              </a:spcBef>
              <a:spcAft>
                <a:spcPts val="0"/>
              </a:spcAft>
              <a:buClr>
                <a:srgbClr val="000000"/>
              </a:buClr>
              <a:buSzPts val="800"/>
              <a:buFont typeface="Arial"/>
              <a:buNone/>
              <a:defRPr/>
            </a:lvl2pPr>
            <a:lvl3pPr marL="0" marR="0" lvl="2" indent="0" algn="r">
              <a:lnSpc>
                <a:spcPct val="100000"/>
              </a:lnSpc>
              <a:spcBef>
                <a:spcPts val="0"/>
              </a:spcBef>
              <a:spcAft>
                <a:spcPts val="0"/>
              </a:spcAft>
              <a:buClr>
                <a:srgbClr val="000000"/>
              </a:buClr>
              <a:buSzPts val="800"/>
              <a:buFont typeface="Arial"/>
              <a:buNone/>
              <a:defRPr/>
            </a:lvl3pPr>
            <a:lvl4pPr marL="0" marR="0" lvl="3" indent="0" algn="r">
              <a:lnSpc>
                <a:spcPct val="100000"/>
              </a:lnSpc>
              <a:spcBef>
                <a:spcPts val="0"/>
              </a:spcBef>
              <a:spcAft>
                <a:spcPts val="0"/>
              </a:spcAft>
              <a:buClr>
                <a:srgbClr val="000000"/>
              </a:buClr>
              <a:buSzPts val="800"/>
              <a:buFont typeface="Arial"/>
              <a:buNone/>
              <a:defRPr/>
            </a:lvl4pPr>
            <a:lvl5pPr marL="0" marR="0" lvl="4" indent="0" algn="r">
              <a:lnSpc>
                <a:spcPct val="100000"/>
              </a:lnSpc>
              <a:spcBef>
                <a:spcPts val="0"/>
              </a:spcBef>
              <a:spcAft>
                <a:spcPts val="0"/>
              </a:spcAft>
              <a:buClr>
                <a:srgbClr val="000000"/>
              </a:buClr>
              <a:buSzPts val="800"/>
              <a:buFont typeface="Arial"/>
              <a:buNone/>
              <a:defRPr/>
            </a:lvl5pPr>
            <a:lvl6pPr marL="0" marR="0" lvl="5" indent="0" algn="r">
              <a:lnSpc>
                <a:spcPct val="100000"/>
              </a:lnSpc>
              <a:spcBef>
                <a:spcPts val="0"/>
              </a:spcBef>
              <a:spcAft>
                <a:spcPts val="0"/>
              </a:spcAft>
              <a:buClr>
                <a:srgbClr val="000000"/>
              </a:buClr>
              <a:buSzPts val="800"/>
              <a:buFont typeface="Arial"/>
              <a:buNone/>
              <a:defRPr/>
            </a:lvl6pPr>
            <a:lvl7pPr marL="0" marR="0" lvl="6" indent="0" algn="r">
              <a:lnSpc>
                <a:spcPct val="100000"/>
              </a:lnSpc>
              <a:spcBef>
                <a:spcPts val="0"/>
              </a:spcBef>
              <a:spcAft>
                <a:spcPts val="0"/>
              </a:spcAft>
              <a:buClr>
                <a:srgbClr val="000000"/>
              </a:buClr>
              <a:buSzPts val="800"/>
              <a:buFont typeface="Arial"/>
              <a:buNone/>
              <a:defRPr/>
            </a:lvl7pPr>
            <a:lvl8pPr marL="0" marR="0" lvl="7" indent="0" algn="r">
              <a:lnSpc>
                <a:spcPct val="100000"/>
              </a:lnSpc>
              <a:spcBef>
                <a:spcPts val="0"/>
              </a:spcBef>
              <a:spcAft>
                <a:spcPts val="0"/>
              </a:spcAft>
              <a:buClr>
                <a:srgbClr val="000000"/>
              </a:buClr>
              <a:buSzPts val="800"/>
              <a:buFont typeface="Arial"/>
              <a:buNone/>
              <a:defRPr/>
            </a:lvl8pPr>
            <a:lvl9pPr marL="0" marR="0" lvl="8" indent="0" algn="r">
              <a:lnSpc>
                <a:spcPct val="100000"/>
              </a:lnSpc>
              <a:spcBef>
                <a:spcPts val="0"/>
              </a:spcBef>
              <a:spcAft>
                <a:spcPts val="0"/>
              </a:spcAft>
              <a:buClr>
                <a:srgbClr val="000000"/>
              </a:buClr>
              <a:buSzPts val="800"/>
              <a:buFont typeface="Arial"/>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30"/>
        <p:cNvGrpSpPr/>
        <p:nvPr/>
      </p:nvGrpSpPr>
      <p:grpSpPr>
        <a:xfrm>
          <a:off x="0" y="0"/>
          <a:ext cx="0" cy="0"/>
          <a:chOff x="0" y="0"/>
          <a:chExt cx="0" cy="0"/>
        </a:xfrm>
      </p:grpSpPr>
      <p:sp>
        <p:nvSpPr>
          <p:cNvPr id="331" name="Google Shape;331;p33"/>
          <p:cNvSpPr txBox="1">
            <a:spLocks noGrp="1"/>
          </p:cNvSpPr>
          <p:nvPr>
            <p:ph type="ctrTitle"/>
          </p:nvPr>
        </p:nvSpPr>
        <p:spPr>
          <a:xfrm>
            <a:off x="1519652" y="1662635"/>
            <a:ext cx="7297775" cy="786651"/>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rgbClr val="252525"/>
              </a:buClr>
              <a:buSzPts val="2700"/>
              <a:buNone/>
              <a:defRPr sz="3600">
                <a:solidFill>
                  <a:srgbClr val="252525"/>
                </a:solidFill>
              </a:defRPr>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332" name="Google Shape;332;p33"/>
          <p:cNvSpPr txBox="1">
            <a:spLocks noGrp="1"/>
          </p:cNvSpPr>
          <p:nvPr>
            <p:ph type="subTitle" idx="1"/>
          </p:nvPr>
        </p:nvSpPr>
        <p:spPr>
          <a:xfrm>
            <a:off x="1519652" y="2577653"/>
            <a:ext cx="7297775" cy="802361"/>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rgbClr val="64913C"/>
              </a:buClr>
              <a:buSzPts val="1800"/>
              <a:buNone/>
              <a:defRPr sz="2400">
                <a:solidFill>
                  <a:srgbClr val="64913C"/>
                </a:solidFill>
              </a:defRPr>
            </a:lvl1pPr>
            <a:lvl2pPr lvl="1" algn="ctr">
              <a:lnSpc>
                <a:spcPct val="100000"/>
              </a:lnSpc>
              <a:spcBef>
                <a:spcPts val="0"/>
              </a:spcBef>
              <a:spcAft>
                <a:spcPts val="0"/>
              </a:spcAft>
              <a:buClr>
                <a:srgbClr val="64913C"/>
              </a:buClr>
              <a:buSzPts val="1800"/>
              <a:buNone/>
              <a:defRPr sz="2400">
                <a:solidFill>
                  <a:srgbClr val="64913C"/>
                </a:solidFill>
              </a:defRPr>
            </a:lvl2pPr>
            <a:lvl3pPr lvl="2" algn="ctr">
              <a:lnSpc>
                <a:spcPct val="100000"/>
              </a:lnSpc>
              <a:spcBef>
                <a:spcPts val="0"/>
              </a:spcBef>
              <a:spcAft>
                <a:spcPts val="0"/>
              </a:spcAft>
              <a:buClr>
                <a:srgbClr val="64913C"/>
              </a:buClr>
              <a:buSzPts val="1800"/>
              <a:buNone/>
              <a:defRPr sz="2400">
                <a:solidFill>
                  <a:srgbClr val="64913C"/>
                </a:solidFill>
              </a:defRPr>
            </a:lvl3pPr>
            <a:lvl4pPr lvl="3" algn="ctr">
              <a:lnSpc>
                <a:spcPct val="100000"/>
              </a:lnSpc>
              <a:spcBef>
                <a:spcPts val="0"/>
              </a:spcBef>
              <a:spcAft>
                <a:spcPts val="0"/>
              </a:spcAft>
              <a:buClr>
                <a:srgbClr val="64913C"/>
              </a:buClr>
              <a:buSzPts val="1800"/>
              <a:buNone/>
              <a:defRPr sz="2400">
                <a:solidFill>
                  <a:srgbClr val="64913C"/>
                </a:solidFill>
              </a:defRPr>
            </a:lvl4pPr>
            <a:lvl5pPr lvl="4" algn="ctr">
              <a:lnSpc>
                <a:spcPct val="100000"/>
              </a:lnSpc>
              <a:spcBef>
                <a:spcPts val="0"/>
              </a:spcBef>
              <a:spcAft>
                <a:spcPts val="0"/>
              </a:spcAft>
              <a:buClr>
                <a:srgbClr val="64913C"/>
              </a:buClr>
              <a:buSzPts val="1800"/>
              <a:buNone/>
              <a:defRPr sz="2400">
                <a:solidFill>
                  <a:srgbClr val="64913C"/>
                </a:solidFill>
              </a:defRPr>
            </a:lvl5pPr>
            <a:lvl6pPr lvl="5" algn="ctr">
              <a:lnSpc>
                <a:spcPct val="100000"/>
              </a:lnSpc>
              <a:spcBef>
                <a:spcPts val="0"/>
              </a:spcBef>
              <a:spcAft>
                <a:spcPts val="0"/>
              </a:spcAft>
              <a:buClr>
                <a:srgbClr val="64913C"/>
              </a:buClr>
              <a:buSzPts val="1800"/>
              <a:buNone/>
              <a:defRPr sz="2400">
                <a:solidFill>
                  <a:srgbClr val="64913C"/>
                </a:solidFill>
              </a:defRPr>
            </a:lvl6pPr>
            <a:lvl7pPr lvl="6" algn="ctr">
              <a:lnSpc>
                <a:spcPct val="100000"/>
              </a:lnSpc>
              <a:spcBef>
                <a:spcPts val="0"/>
              </a:spcBef>
              <a:spcAft>
                <a:spcPts val="0"/>
              </a:spcAft>
              <a:buClr>
                <a:srgbClr val="64913C"/>
              </a:buClr>
              <a:buSzPts val="1800"/>
              <a:buNone/>
              <a:defRPr sz="2400">
                <a:solidFill>
                  <a:srgbClr val="64913C"/>
                </a:solidFill>
              </a:defRPr>
            </a:lvl7pPr>
            <a:lvl8pPr lvl="7" algn="ctr">
              <a:lnSpc>
                <a:spcPct val="100000"/>
              </a:lnSpc>
              <a:spcBef>
                <a:spcPts val="0"/>
              </a:spcBef>
              <a:spcAft>
                <a:spcPts val="0"/>
              </a:spcAft>
              <a:buClr>
                <a:srgbClr val="64913C"/>
              </a:buClr>
              <a:buSzPts val="1800"/>
              <a:buNone/>
              <a:defRPr sz="2400">
                <a:solidFill>
                  <a:srgbClr val="64913C"/>
                </a:solidFill>
              </a:defRPr>
            </a:lvl8pPr>
            <a:lvl9pPr lvl="8" algn="ctr">
              <a:lnSpc>
                <a:spcPct val="100000"/>
              </a:lnSpc>
              <a:spcBef>
                <a:spcPts val="0"/>
              </a:spcBef>
              <a:spcAft>
                <a:spcPts val="0"/>
              </a:spcAft>
              <a:buClr>
                <a:srgbClr val="64913C"/>
              </a:buClr>
              <a:buSzPts val="1800"/>
              <a:buNone/>
              <a:defRPr sz="2400">
                <a:solidFill>
                  <a:srgbClr val="64913C"/>
                </a:solidFill>
              </a:defRPr>
            </a:lvl9pPr>
          </a:lstStyle>
          <a:p>
            <a:endParaRPr/>
          </a:p>
        </p:txBody>
      </p:sp>
      <p:sp>
        <p:nvSpPr>
          <p:cNvPr id="333" name="Google Shape;333;p3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pic>
        <p:nvPicPr>
          <p:cNvPr id="334" name="Google Shape;334;p33"/>
          <p:cNvPicPr preferRelativeResize="0"/>
          <p:nvPr/>
        </p:nvPicPr>
        <p:blipFill rotWithShape="1">
          <a:blip r:embed="rId2">
            <a:alphaModFix/>
          </a:blip>
          <a:srcRect/>
          <a:stretch/>
        </p:blipFill>
        <p:spPr>
          <a:xfrm>
            <a:off x="1407984" y="774698"/>
            <a:ext cx="998383" cy="665588"/>
          </a:xfrm>
          <a:prstGeom prst="rect">
            <a:avLst/>
          </a:prstGeom>
          <a:noFill/>
          <a:ln>
            <a:noFill/>
          </a:ln>
        </p:spPr>
      </p:pic>
      <p:pic>
        <p:nvPicPr>
          <p:cNvPr id="335" name="Google Shape;335;p33"/>
          <p:cNvPicPr preferRelativeResize="0"/>
          <p:nvPr/>
        </p:nvPicPr>
        <p:blipFill rotWithShape="1">
          <a:blip r:embed="rId3">
            <a:alphaModFix/>
          </a:blip>
          <a:srcRect/>
          <a:stretch/>
        </p:blipFill>
        <p:spPr>
          <a:xfrm>
            <a:off x="315943" y="772672"/>
            <a:ext cx="1046252" cy="665587"/>
          </a:xfrm>
          <a:prstGeom prst="rect">
            <a:avLst/>
          </a:prstGeom>
          <a:noFill/>
          <a:ln>
            <a:noFill/>
          </a:ln>
        </p:spPr>
      </p:pic>
      <p:pic>
        <p:nvPicPr>
          <p:cNvPr id="336" name="Google Shape;336;p33"/>
          <p:cNvPicPr preferRelativeResize="0"/>
          <p:nvPr/>
        </p:nvPicPr>
        <p:blipFill rotWithShape="1">
          <a:blip r:embed="rId4">
            <a:alphaModFix/>
          </a:blip>
          <a:srcRect/>
          <a:stretch/>
        </p:blipFill>
        <p:spPr>
          <a:xfrm>
            <a:off x="315943" y="1471772"/>
            <a:ext cx="966337" cy="665588"/>
          </a:xfrm>
          <a:prstGeom prst="rect">
            <a:avLst/>
          </a:prstGeom>
          <a:noFill/>
          <a:ln>
            <a:noFill/>
          </a:ln>
        </p:spPr>
      </p:pic>
      <p:pic>
        <p:nvPicPr>
          <p:cNvPr id="337" name="Google Shape;337;p33"/>
          <p:cNvPicPr preferRelativeResize="0"/>
          <p:nvPr/>
        </p:nvPicPr>
        <p:blipFill rotWithShape="1">
          <a:blip r:embed="rId5">
            <a:alphaModFix/>
          </a:blip>
          <a:srcRect/>
          <a:stretch/>
        </p:blipFill>
        <p:spPr>
          <a:xfrm>
            <a:off x="2452155" y="763167"/>
            <a:ext cx="1016318" cy="665588"/>
          </a:xfrm>
          <a:prstGeom prst="rect">
            <a:avLst/>
          </a:prstGeom>
          <a:noFill/>
          <a:ln>
            <a:noFill/>
          </a:ln>
        </p:spPr>
      </p:pic>
      <p:pic>
        <p:nvPicPr>
          <p:cNvPr id="338" name="Google Shape;338;p33"/>
          <p:cNvPicPr preferRelativeResize="0"/>
          <p:nvPr/>
        </p:nvPicPr>
        <p:blipFill rotWithShape="1">
          <a:blip r:embed="rId6">
            <a:alphaModFix/>
          </a:blip>
          <a:srcRect/>
          <a:stretch/>
        </p:blipFill>
        <p:spPr>
          <a:xfrm>
            <a:off x="324812" y="3190605"/>
            <a:ext cx="944587" cy="494522"/>
          </a:xfrm>
          <a:prstGeom prst="rect">
            <a:avLst/>
          </a:prstGeom>
          <a:noFill/>
          <a:ln>
            <a:noFill/>
          </a:ln>
        </p:spPr>
      </p:pic>
      <p:pic>
        <p:nvPicPr>
          <p:cNvPr id="339" name="Google Shape;339;p33"/>
          <p:cNvPicPr preferRelativeResize="0"/>
          <p:nvPr/>
        </p:nvPicPr>
        <p:blipFill rotWithShape="1">
          <a:blip r:embed="rId7">
            <a:alphaModFix/>
          </a:blip>
          <a:srcRect/>
          <a:stretch/>
        </p:blipFill>
        <p:spPr>
          <a:xfrm>
            <a:off x="313937" y="2180814"/>
            <a:ext cx="966337" cy="966337"/>
          </a:xfrm>
          <a:prstGeom prst="rect">
            <a:avLst/>
          </a:prstGeom>
          <a:noFill/>
          <a:ln>
            <a:noFill/>
          </a:ln>
        </p:spPr>
      </p:pic>
      <p:pic>
        <p:nvPicPr>
          <p:cNvPr id="340" name="Google Shape;340;p33" descr="naturalis.jpg"/>
          <p:cNvPicPr preferRelativeResize="0"/>
          <p:nvPr/>
        </p:nvPicPr>
        <p:blipFill rotWithShape="1">
          <a:blip r:embed="rId8">
            <a:alphaModFix/>
          </a:blip>
          <a:srcRect/>
          <a:stretch/>
        </p:blipFill>
        <p:spPr>
          <a:xfrm>
            <a:off x="3514261" y="772672"/>
            <a:ext cx="1154836" cy="665587"/>
          </a:xfrm>
          <a:prstGeom prst="rect">
            <a:avLst/>
          </a:prstGeom>
          <a:noFill/>
          <a:ln>
            <a:noFill/>
          </a:ln>
        </p:spPr>
      </p:pic>
      <p:pic>
        <p:nvPicPr>
          <p:cNvPr id="341" name="Google Shape;341;p33"/>
          <p:cNvPicPr preferRelativeResize="0"/>
          <p:nvPr/>
        </p:nvPicPr>
        <p:blipFill rotWithShape="1">
          <a:blip r:embed="rId9">
            <a:alphaModFix/>
          </a:blip>
          <a:srcRect/>
          <a:stretch/>
        </p:blipFill>
        <p:spPr>
          <a:xfrm>
            <a:off x="4714886" y="763167"/>
            <a:ext cx="1096630" cy="679601"/>
          </a:xfrm>
          <a:prstGeom prst="rect">
            <a:avLst/>
          </a:prstGeom>
          <a:noFill/>
          <a:ln>
            <a:noFill/>
          </a:ln>
        </p:spPr>
      </p:pic>
      <p:pic>
        <p:nvPicPr>
          <p:cNvPr id="342" name="Google Shape;342;p33" descr="mage result"/>
          <p:cNvPicPr preferRelativeResize="0"/>
          <p:nvPr/>
        </p:nvPicPr>
        <p:blipFill rotWithShape="1">
          <a:blip r:embed="rId10">
            <a:alphaModFix/>
          </a:blip>
          <a:srcRect/>
          <a:stretch/>
        </p:blipFill>
        <p:spPr>
          <a:xfrm>
            <a:off x="313937" y="3728582"/>
            <a:ext cx="932727" cy="59063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43"/>
        <p:cNvGrpSpPr/>
        <p:nvPr/>
      </p:nvGrpSpPr>
      <p:grpSpPr>
        <a:xfrm>
          <a:off x="0" y="0"/>
          <a:ext cx="0" cy="0"/>
          <a:chOff x="0" y="0"/>
          <a:chExt cx="0" cy="0"/>
        </a:xfrm>
      </p:grpSpPr>
      <p:sp>
        <p:nvSpPr>
          <p:cNvPr id="344" name="Google Shape;344;p34"/>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45" name="Google Shape;345;p34"/>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46" name="Google Shape;346;p34"/>
          <p:cNvSpPr txBox="1">
            <a:spLocks noGrp="1"/>
          </p:cNvSpPr>
          <p:nvPr>
            <p:ph type="dt" idx="10"/>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7" name="Google Shape;347;p34"/>
          <p:cNvSpPr txBox="1">
            <a:spLocks noGrp="1"/>
          </p:cNvSpPr>
          <p:nvPr>
            <p:ph type="ftr" idx="11"/>
          </p:nvPr>
        </p:nvSpPr>
        <p:spPr>
          <a:xfrm>
            <a:off x="0" y="0"/>
            <a:ext cx="3000000" cy="300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348" name="Google Shape;348;p3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_Image avec légende">
  <p:cSld name="1_Image avec légende">
    <p:spTree>
      <p:nvGrpSpPr>
        <p:cNvPr id="1" name="Shape 349"/>
        <p:cNvGrpSpPr/>
        <p:nvPr/>
      </p:nvGrpSpPr>
      <p:grpSpPr>
        <a:xfrm>
          <a:off x="0" y="0"/>
          <a:ext cx="0" cy="0"/>
          <a:chOff x="0" y="0"/>
          <a:chExt cx="0" cy="0"/>
        </a:xfrm>
      </p:grpSpPr>
      <p:sp>
        <p:nvSpPr>
          <p:cNvPr id="350" name="Google Shape;350;p35"/>
          <p:cNvSpPr>
            <a:spLocks noGrp="1"/>
          </p:cNvSpPr>
          <p:nvPr>
            <p:ph type="pic" idx="2"/>
          </p:nvPr>
        </p:nvSpPr>
        <p:spPr>
          <a:xfrm>
            <a:off x="4571999" y="0"/>
            <a:ext cx="4576573" cy="5143500"/>
          </a:xfrm>
          <a:prstGeom prst="rect">
            <a:avLst/>
          </a:prstGeom>
          <a:solidFill>
            <a:srgbClr val="D8D8D8"/>
          </a:solidFill>
          <a:ln>
            <a:noFill/>
          </a:ln>
        </p:spPr>
      </p:sp>
      <p:sp>
        <p:nvSpPr>
          <p:cNvPr id="351" name="Google Shape;351;p35"/>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52" name="Google Shape;352;p35"/>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53" name="Google Shape;353;p35"/>
          <p:cNvSpPr txBox="1">
            <a:spLocks noGrp="1"/>
          </p:cNvSpPr>
          <p:nvPr>
            <p:ph type="body" idx="1"/>
          </p:nvPr>
        </p:nvSpPr>
        <p:spPr>
          <a:xfrm>
            <a:off x="465365" y="967468"/>
            <a:ext cx="3882117" cy="3355522"/>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54"/>
        <p:cNvGrpSpPr/>
        <p:nvPr/>
      </p:nvGrpSpPr>
      <p:grpSpPr>
        <a:xfrm>
          <a:off x="0" y="0"/>
          <a:ext cx="0" cy="0"/>
          <a:chOff x="0" y="0"/>
          <a:chExt cx="0" cy="0"/>
        </a:xfrm>
      </p:grpSpPr>
      <p:sp>
        <p:nvSpPr>
          <p:cNvPr id="355" name="Google Shape;355;p36"/>
          <p:cNvSpPr txBox="1">
            <a:spLocks noGrp="1"/>
          </p:cNvSpPr>
          <p:nvPr>
            <p:ph type="title"/>
          </p:nvPr>
        </p:nvSpPr>
        <p:spPr>
          <a:xfrm>
            <a:off x="503125" y="256800"/>
            <a:ext cx="6367800" cy="4090800"/>
          </a:xfrm>
          <a:prstGeom prst="rect">
            <a:avLst/>
          </a:prstGeom>
          <a:noFill/>
          <a:ln>
            <a:noFill/>
          </a:ln>
        </p:spPr>
        <p:txBody>
          <a:bodyPr spcFirstLastPara="1" wrap="square" lIns="68575" tIns="68575" rIns="68575" bIns="68575" anchor="ctr" anchorCtr="0">
            <a:normAutofit/>
          </a:bodyPr>
          <a:lstStyle>
            <a:lvl1pPr lvl="0" algn="l">
              <a:lnSpc>
                <a:spcPct val="100000"/>
              </a:lnSpc>
              <a:spcBef>
                <a:spcPts val="0"/>
              </a:spcBef>
              <a:spcAft>
                <a:spcPts val="0"/>
              </a:spcAft>
              <a:buSzPts val="3800"/>
              <a:buNone/>
              <a:defRPr sz="5000"/>
            </a:lvl1pPr>
            <a:lvl2pPr lvl="1" algn="l">
              <a:lnSpc>
                <a:spcPct val="100000"/>
              </a:lnSpc>
              <a:spcBef>
                <a:spcPts val="0"/>
              </a:spcBef>
              <a:spcAft>
                <a:spcPts val="0"/>
              </a:spcAft>
              <a:buSzPts val="3600"/>
              <a:buNone/>
              <a:defRPr sz="4800"/>
            </a:lvl2pPr>
            <a:lvl3pPr lvl="2" algn="l">
              <a:lnSpc>
                <a:spcPct val="100000"/>
              </a:lnSpc>
              <a:spcBef>
                <a:spcPts val="0"/>
              </a:spcBef>
              <a:spcAft>
                <a:spcPts val="0"/>
              </a:spcAft>
              <a:buSzPts val="3600"/>
              <a:buNone/>
              <a:defRPr sz="4800"/>
            </a:lvl3pPr>
            <a:lvl4pPr lvl="3" algn="l">
              <a:lnSpc>
                <a:spcPct val="100000"/>
              </a:lnSpc>
              <a:spcBef>
                <a:spcPts val="0"/>
              </a:spcBef>
              <a:spcAft>
                <a:spcPts val="0"/>
              </a:spcAft>
              <a:buSzPts val="3600"/>
              <a:buNone/>
              <a:defRPr sz="4800"/>
            </a:lvl4pPr>
            <a:lvl5pPr lvl="4" algn="l">
              <a:lnSpc>
                <a:spcPct val="100000"/>
              </a:lnSpc>
              <a:spcBef>
                <a:spcPts val="0"/>
              </a:spcBef>
              <a:spcAft>
                <a:spcPts val="0"/>
              </a:spcAft>
              <a:buSzPts val="3600"/>
              <a:buNone/>
              <a:defRPr sz="4800"/>
            </a:lvl5pPr>
            <a:lvl6pPr lvl="5" algn="l">
              <a:lnSpc>
                <a:spcPct val="100000"/>
              </a:lnSpc>
              <a:spcBef>
                <a:spcPts val="0"/>
              </a:spcBef>
              <a:spcAft>
                <a:spcPts val="0"/>
              </a:spcAft>
              <a:buSzPts val="3600"/>
              <a:buNone/>
              <a:defRPr sz="4800"/>
            </a:lvl6pPr>
            <a:lvl7pPr lvl="6" algn="l">
              <a:lnSpc>
                <a:spcPct val="100000"/>
              </a:lnSpc>
              <a:spcBef>
                <a:spcPts val="0"/>
              </a:spcBef>
              <a:spcAft>
                <a:spcPts val="0"/>
              </a:spcAft>
              <a:buSzPts val="3600"/>
              <a:buNone/>
              <a:defRPr sz="4800"/>
            </a:lvl7pPr>
            <a:lvl8pPr lvl="7" algn="l">
              <a:lnSpc>
                <a:spcPct val="100000"/>
              </a:lnSpc>
              <a:spcBef>
                <a:spcPts val="0"/>
              </a:spcBef>
              <a:spcAft>
                <a:spcPts val="0"/>
              </a:spcAft>
              <a:buSzPts val="3600"/>
              <a:buNone/>
              <a:defRPr sz="4800"/>
            </a:lvl8pPr>
            <a:lvl9pPr lvl="8" algn="l">
              <a:lnSpc>
                <a:spcPct val="100000"/>
              </a:lnSpc>
              <a:spcBef>
                <a:spcPts val="0"/>
              </a:spcBef>
              <a:spcAft>
                <a:spcPts val="0"/>
              </a:spcAft>
              <a:buSzPts val="3600"/>
              <a:buNone/>
              <a:defRPr sz="4800"/>
            </a:lvl9pPr>
          </a:lstStyle>
          <a:p>
            <a:endParaRPr/>
          </a:p>
        </p:txBody>
      </p:sp>
      <p:sp>
        <p:nvSpPr>
          <p:cNvPr id="356" name="Google Shape;356;p3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57" name="Google Shape;357;p36"/>
          <p:cNvSpPr/>
          <p:nvPr/>
        </p:nvSpPr>
        <p:spPr>
          <a:xfrm>
            <a:off x="0" y="0"/>
            <a:ext cx="9144000" cy="857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58"/>
        <p:cNvGrpSpPr/>
        <p:nvPr/>
      </p:nvGrpSpPr>
      <p:grpSpPr>
        <a:xfrm>
          <a:off x="0" y="0"/>
          <a:ext cx="0" cy="0"/>
          <a:chOff x="0" y="0"/>
          <a:chExt cx="0" cy="0"/>
        </a:xfrm>
      </p:grpSpPr>
      <p:sp>
        <p:nvSpPr>
          <p:cNvPr id="359" name="Google Shape;359;p37"/>
          <p:cNvSpPr txBox="1">
            <a:spLocks noGrp="1"/>
          </p:cNvSpPr>
          <p:nvPr>
            <p:ph type="sldNum" idx="12"/>
          </p:nvPr>
        </p:nvSpPr>
        <p:spPr>
          <a:xfrm>
            <a:off x="8472386" y="4663265"/>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60" name="Google Shape;360;p3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body">
  <p:cSld name="Title and body">
    <p:spTree>
      <p:nvGrpSpPr>
        <p:cNvPr id="1" name="Shape 361"/>
        <p:cNvGrpSpPr/>
        <p:nvPr/>
      </p:nvGrpSpPr>
      <p:grpSpPr>
        <a:xfrm>
          <a:off x="0" y="0"/>
          <a:ext cx="0" cy="0"/>
          <a:chOff x="0" y="0"/>
          <a:chExt cx="0" cy="0"/>
        </a:xfrm>
      </p:grpSpPr>
      <p:sp>
        <p:nvSpPr>
          <p:cNvPr id="362" name="Google Shape;362;p38"/>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Clr>
                <a:srgbClr val="404040"/>
              </a:buClr>
              <a:buSzPts val="2100"/>
              <a:buNone/>
              <a:defRPr>
                <a:solidFill>
                  <a:srgbClr val="404040"/>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63" name="Google Shape;363;p38"/>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64" name="Google Shape;364;p3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matchingName="Leeg kopie 7">
  <p:cSld name="Leeg kopie 7">
    <p:spTree>
      <p:nvGrpSpPr>
        <p:cNvPr id="1" name="Shape 365"/>
        <p:cNvGrpSpPr/>
        <p:nvPr/>
      </p:nvGrpSpPr>
      <p:grpSpPr>
        <a:xfrm>
          <a:off x="0" y="0"/>
          <a:ext cx="0" cy="0"/>
          <a:chOff x="0" y="0"/>
          <a:chExt cx="0" cy="0"/>
        </a:xfrm>
      </p:grpSpPr>
      <p:sp>
        <p:nvSpPr>
          <p:cNvPr id="366" name="Google Shape;366;p39"/>
          <p:cNvSpPr txBox="1">
            <a:spLocks noGrp="1"/>
          </p:cNvSpPr>
          <p:nvPr>
            <p:ph type="sldNum" idx="12"/>
          </p:nvPr>
        </p:nvSpPr>
        <p:spPr>
          <a:xfrm>
            <a:off x="4463822" y="4905377"/>
            <a:ext cx="211596" cy="227242"/>
          </a:xfrm>
          <a:prstGeom prst="rect">
            <a:avLst/>
          </a:prstGeom>
          <a:noFill/>
          <a:ln>
            <a:noFill/>
          </a:ln>
        </p:spPr>
        <p:txBody>
          <a:bodyPr spcFirstLastPara="1" wrap="square" lIns="68575" tIns="34275" rIns="68575" bIns="34275" anchor="t" anchorCtr="0">
            <a:noAutofit/>
          </a:bodyPr>
          <a:lstStyle>
            <a:lvl1pPr marL="0" marR="0" lvl="0"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1pPr>
            <a:lvl2pPr marL="0" marR="0" lvl="1"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2pPr>
            <a:lvl3pPr marL="0" marR="0" lvl="2"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3pPr>
            <a:lvl4pPr marL="0" marR="0" lvl="3"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4pPr>
            <a:lvl5pPr marL="0" marR="0" lvl="4"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5pPr>
            <a:lvl6pPr marL="0" marR="0" lvl="5"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6pPr>
            <a:lvl7pPr marL="0" marR="0" lvl="6"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7pPr>
            <a:lvl8pPr marL="0" marR="0" lvl="7"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8pPr>
            <a:lvl9pPr marL="0" marR="0" lvl="8" indent="0" algn="l">
              <a:lnSpc>
                <a:spcPct val="100000"/>
              </a:lnSpc>
              <a:spcBef>
                <a:spcPts val="0"/>
              </a:spcBef>
              <a:spcAft>
                <a:spcPts val="0"/>
              </a:spcAft>
              <a:buClr>
                <a:srgbClr val="000000"/>
              </a:buClr>
              <a:buSzPts val="800"/>
              <a:buFont typeface="Arial"/>
              <a:buNone/>
              <a:defRPr sz="1800" b="1" i="0" u="none" strike="noStrike" cap="none">
                <a:solidFill>
                  <a:schemeClr val="dk1"/>
                </a:solidFill>
                <a:latin typeface="Century Gothic"/>
                <a:ea typeface="Century Gothic"/>
                <a:cs typeface="Century Gothic"/>
                <a:sym typeface="Century Gothic"/>
              </a:defRPr>
            </a:lvl9pPr>
          </a:lstStyle>
          <a:p>
            <a:pPr marL="0" lvl="0" indent="0" algn="l"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matchingName="Leeg kopie 3">
  <p:cSld name="Leeg kopie 3">
    <p:spTree>
      <p:nvGrpSpPr>
        <p:cNvPr id="1" name="Shape 367"/>
        <p:cNvGrpSpPr/>
        <p:nvPr/>
      </p:nvGrpSpPr>
      <p:grpSpPr>
        <a:xfrm>
          <a:off x="0" y="0"/>
          <a:ext cx="0" cy="0"/>
          <a:chOff x="0" y="0"/>
          <a:chExt cx="0" cy="0"/>
        </a:xfrm>
      </p:grpSpPr>
      <p:pic>
        <p:nvPicPr>
          <p:cNvPr id="368" name="Google Shape;368;p40" descr="BDN_PPT_05_Tekengebied 1 kopie 4.png"/>
          <p:cNvPicPr preferRelativeResize="0"/>
          <p:nvPr/>
        </p:nvPicPr>
        <p:blipFill rotWithShape="1">
          <a:blip r:embed="rId2">
            <a:alphaModFix/>
          </a:blip>
          <a:srcRect/>
          <a:stretch/>
        </p:blipFill>
        <p:spPr>
          <a:xfrm>
            <a:off x="2031" y="-7144"/>
            <a:ext cx="9139938" cy="5143500"/>
          </a:xfrm>
          <a:prstGeom prst="rect">
            <a:avLst/>
          </a:prstGeom>
          <a:noFill/>
          <a:ln>
            <a:noFill/>
          </a:ln>
        </p:spPr>
      </p:pic>
      <p:sp>
        <p:nvSpPr>
          <p:cNvPr id="369" name="Google Shape;369;p4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70" name="Google Shape;370;p40"/>
          <p:cNvSpPr txBox="1">
            <a:spLocks noGrp="1"/>
          </p:cNvSpPr>
          <p:nvPr>
            <p:ph type="title"/>
          </p:nvPr>
        </p:nvSpPr>
        <p:spPr>
          <a:xfrm>
            <a:off x="1099862" y="850610"/>
            <a:ext cx="5947427" cy="85725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sz="2700" b="1">
                <a:latin typeface="Calibri"/>
                <a:ea typeface="Calibri"/>
                <a:cs typeface="Calibri"/>
                <a:sym typeface="Calibri"/>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pic>
        <p:nvPicPr>
          <p:cNvPr id="371" name="Google Shape;371;p40" descr="Logo EJT def2.png"/>
          <p:cNvPicPr preferRelativeResize="0"/>
          <p:nvPr/>
        </p:nvPicPr>
        <p:blipFill rotWithShape="1">
          <a:blip r:embed="rId3">
            <a:alphaModFix/>
          </a:blip>
          <a:srcRect/>
          <a:stretch/>
        </p:blipFill>
        <p:spPr>
          <a:xfrm>
            <a:off x="8145118" y="-7143"/>
            <a:ext cx="997994" cy="1190766"/>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ux contenus" type="twoObj">
  <p:cSld name="TWO_OBJECTS">
    <p:spTree>
      <p:nvGrpSpPr>
        <p:cNvPr id="1" name="Shape 372"/>
        <p:cNvGrpSpPr/>
        <p:nvPr/>
      </p:nvGrpSpPr>
      <p:grpSpPr>
        <a:xfrm>
          <a:off x="0" y="0"/>
          <a:ext cx="0" cy="0"/>
          <a:chOff x="0" y="0"/>
          <a:chExt cx="0" cy="0"/>
        </a:xfrm>
      </p:grpSpPr>
      <p:sp>
        <p:nvSpPr>
          <p:cNvPr id="373" name="Google Shape;373;p41"/>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sz="2800" b="1">
                <a:solidFill>
                  <a:srgbClr val="0070C0"/>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74" name="Google Shape;374;p41"/>
          <p:cNvSpPr txBox="1">
            <a:spLocks noGrp="1"/>
          </p:cNvSpPr>
          <p:nvPr>
            <p:ph type="body" idx="1"/>
          </p:nvPr>
        </p:nvSpPr>
        <p:spPr>
          <a:xfrm>
            <a:off x="1941909" y="1600200"/>
            <a:ext cx="3235398" cy="2833216"/>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sz="1400">
                <a:latin typeface="Gill Sans"/>
                <a:ea typeface="Gill Sans"/>
                <a:cs typeface="Gill Sans"/>
                <a:sym typeface="Gill Sans"/>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75" name="Google Shape;375;p41"/>
          <p:cNvSpPr txBox="1">
            <a:spLocks noGrp="1"/>
          </p:cNvSpPr>
          <p:nvPr>
            <p:ph type="body" idx="2"/>
          </p:nvPr>
        </p:nvSpPr>
        <p:spPr>
          <a:xfrm>
            <a:off x="5393060" y="1594667"/>
            <a:ext cx="3235398" cy="2833216"/>
          </a:xfrm>
          <a:prstGeom prst="rect">
            <a:avLst/>
          </a:prstGeom>
          <a:noFill/>
          <a:ln>
            <a:noFill/>
          </a:ln>
        </p:spPr>
        <p:txBody>
          <a:bodyPr spcFirstLastPara="1" wrap="square" lIns="68575" tIns="68575" rIns="68575" bIns="68575" anchor="t" anchorCtr="0">
            <a:normAutofit/>
          </a:bodyPr>
          <a:lstStyle>
            <a:lvl1pPr marL="457200" lvl="0" indent="-336550" algn="l">
              <a:lnSpc>
                <a:spcPct val="115000"/>
              </a:lnSpc>
              <a:spcBef>
                <a:spcPts val="0"/>
              </a:spcBef>
              <a:spcAft>
                <a:spcPts val="0"/>
              </a:spcAft>
              <a:buSzPts val="1700"/>
              <a:buChar char="●"/>
              <a:defRPr sz="1400">
                <a:latin typeface="Gill Sans"/>
                <a:ea typeface="Gill Sans"/>
                <a:cs typeface="Gill Sans"/>
                <a:sym typeface="Gill Sans"/>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76" name="Google Shape;376;p41"/>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77" name="Google Shape;377;p41"/>
          <p:cNvSpPr txBox="1">
            <a:spLocks noGrp="1"/>
          </p:cNvSpPr>
          <p:nvPr>
            <p:ph type="ftr" idx="11"/>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378" name="Google Shape;378;p41"/>
          <p:cNvSpPr/>
          <p:nvPr/>
        </p:nvSpPr>
        <p:spPr>
          <a:xfrm rot="10800000" flipH="1">
            <a:off x="-3141" y="535783"/>
            <a:ext cx="1191395" cy="380473"/>
          </a:xfrm>
          <a:custGeom>
            <a:avLst/>
            <a:gdLst/>
            <a:ahLst/>
            <a:cxnLst/>
            <a:rect l="l" t="t" r="r" b="b"/>
            <a:pathLst>
              <a:path w="9248" h="10000" extrusionOk="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41"/>
          <p:cNvSpPr txBox="1">
            <a:spLocks noGrp="1"/>
          </p:cNvSpPr>
          <p:nvPr>
            <p:ph type="sldNum" idx="12"/>
          </p:nvPr>
        </p:nvSpPr>
        <p:spPr>
          <a:xfrm>
            <a:off x="398861" y="590837"/>
            <a:ext cx="584825" cy="273844"/>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matchingName="Leeg kopie 1" type="tx">
  <p:cSld name="TITLE_AND_BODY">
    <p:spTree>
      <p:nvGrpSpPr>
        <p:cNvPr id="1" name="Shape 380"/>
        <p:cNvGrpSpPr/>
        <p:nvPr/>
      </p:nvGrpSpPr>
      <p:grpSpPr>
        <a:xfrm>
          <a:off x="0" y="0"/>
          <a:ext cx="0" cy="0"/>
          <a:chOff x="0" y="0"/>
          <a:chExt cx="0" cy="0"/>
        </a:xfrm>
      </p:grpSpPr>
      <p:pic>
        <p:nvPicPr>
          <p:cNvPr id="381" name="Google Shape;381;p42" descr="BDN_PPT_05_Tekengebied 1 kopie.png"/>
          <p:cNvPicPr preferRelativeResize="0"/>
          <p:nvPr/>
        </p:nvPicPr>
        <p:blipFill rotWithShape="1">
          <a:blip r:embed="rId2">
            <a:alphaModFix/>
          </a:blip>
          <a:srcRect/>
          <a:stretch/>
        </p:blipFill>
        <p:spPr>
          <a:xfrm>
            <a:off x="4062" y="0"/>
            <a:ext cx="9139938" cy="5143500"/>
          </a:xfrm>
          <a:prstGeom prst="rect">
            <a:avLst/>
          </a:prstGeom>
          <a:noFill/>
          <a:ln>
            <a:noFill/>
          </a:ln>
        </p:spPr>
      </p:pic>
      <p:sp>
        <p:nvSpPr>
          <p:cNvPr id="382" name="Google Shape;382;p4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sposition personnalisée">
  <p:cSld name="Disposition personnalisée">
    <p:spTree>
      <p:nvGrpSpPr>
        <p:cNvPr id="1" name="Shape 383"/>
        <p:cNvGrpSpPr/>
        <p:nvPr/>
      </p:nvGrpSpPr>
      <p:grpSpPr>
        <a:xfrm>
          <a:off x="0" y="0"/>
          <a:ext cx="0" cy="0"/>
          <a:chOff x="0" y="0"/>
          <a:chExt cx="0" cy="0"/>
        </a:xfrm>
      </p:grpSpPr>
      <p:sp>
        <p:nvSpPr>
          <p:cNvPr id="384" name="Google Shape;384;p43"/>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85" name="Google Shape;385;p4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 you slide">
  <p:cSld name="Thank you slide">
    <p:spTree>
      <p:nvGrpSpPr>
        <p:cNvPr id="1" name="Shape 386"/>
        <p:cNvGrpSpPr/>
        <p:nvPr/>
      </p:nvGrpSpPr>
      <p:grpSpPr>
        <a:xfrm>
          <a:off x="0" y="0"/>
          <a:ext cx="0" cy="0"/>
          <a:chOff x="0" y="0"/>
          <a:chExt cx="0" cy="0"/>
        </a:xfrm>
      </p:grpSpPr>
      <p:sp>
        <p:nvSpPr>
          <p:cNvPr id="387" name="Google Shape;387;p44"/>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88" name="Google Shape;388;p44"/>
          <p:cNvSpPr/>
          <p:nvPr/>
        </p:nvSpPr>
        <p:spPr>
          <a:xfrm>
            <a:off x="0" y="0"/>
            <a:ext cx="9144000" cy="857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Default Slide">
  <p:cSld name="Default Slide">
    <p:spTree>
      <p:nvGrpSpPr>
        <p:cNvPr id="1" name="Shape 389"/>
        <p:cNvGrpSpPr/>
        <p:nvPr/>
      </p:nvGrpSpPr>
      <p:grpSpPr>
        <a:xfrm>
          <a:off x="0" y="0"/>
          <a:ext cx="0" cy="0"/>
          <a:chOff x="0" y="0"/>
          <a:chExt cx="0" cy="0"/>
        </a:xfrm>
      </p:grpSpPr>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90"/>
        <p:cNvGrpSpPr/>
        <p:nvPr/>
      </p:nvGrpSpPr>
      <p:grpSpPr>
        <a:xfrm>
          <a:off x="0" y="0"/>
          <a:ext cx="0" cy="0"/>
          <a:chOff x="0" y="0"/>
          <a:chExt cx="0" cy="0"/>
        </a:xfrm>
      </p:grpSpPr>
      <p:sp>
        <p:nvSpPr>
          <p:cNvPr id="391" name="Google Shape;391;p46"/>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lvl="0" algn="l">
              <a:lnSpc>
                <a:spcPct val="100000"/>
              </a:lnSpc>
              <a:spcBef>
                <a:spcPts val="0"/>
              </a:spcBef>
              <a:spcAft>
                <a:spcPts val="0"/>
              </a:spcAft>
              <a:buSzPts val="2100"/>
              <a:buNone/>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392" name="Google Shape;392;p46"/>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3"/>
        <p:cNvGrpSpPr/>
        <p:nvPr/>
      </p:nvGrpSpPr>
      <p:grpSpPr>
        <a:xfrm>
          <a:off x="0" y="0"/>
          <a:ext cx="0" cy="0"/>
          <a:chOff x="0" y="0"/>
          <a:chExt cx="0" cy="0"/>
        </a:xfrm>
      </p:grpSpPr>
      <p:sp>
        <p:nvSpPr>
          <p:cNvPr id="394" name="Google Shape;394;p4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95" name="Google Shape;395;p47"/>
          <p:cNvSpPr txBox="1">
            <a:spLocks noGrp="1"/>
          </p:cNvSpPr>
          <p:nvPr>
            <p:ph type="title"/>
          </p:nvPr>
        </p:nvSpPr>
        <p:spPr>
          <a:xfrm>
            <a:off x="304175" y="988250"/>
            <a:ext cx="4343100" cy="1482300"/>
          </a:xfrm>
          <a:prstGeom prst="rect">
            <a:avLst/>
          </a:prstGeom>
          <a:noFill/>
          <a:ln>
            <a:noFill/>
          </a:ln>
        </p:spPr>
        <p:txBody>
          <a:bodyPr spcFirstLastPara="1" wrap="square" lIns="68575" tIns="68575" rIns="68575" bIns="68575" anchor="b" anchorCtr="0">
            <a:normAutofit/>
          </a:bodyPr>
          <a:lstStyle>
            <a:lvl1pPr lvl="0" algn="l">
              <a:lnSpc>
                <a:spcPct val="100000"/>
              </a:lnSpc>
              <a:spcBef>
                <a:spcPts val="0"/>
              </a:spcBef>
              <a:spcAft>
                <a:spcPts val="0"/>
              </a:spcAft>
              <a:buSzPts val="2900"/>
              <a:buNone/>
              <a:defRPr sz="3800"/>
            </a:lvl1pPr>
            <a:lvl2pPr lvl="1" algn="ctr">
              <a:lnSpc>
                <a:spcPct val="100000"/>
              </a:lnSpc>
              <a:spcBef>
                <a:spcPts val="0"/>
              </a:spcBef>
              <a:spcAft>
                <a:spcPts val="0"/>
              </a:spcAft>
              <a:buSzPts val="3200"/>
              <a:buNone/>
              <a:defRPr sz="4200"/>
            </a:lvl2pPr>
            <a:lvl3pPr lvl="2" algn="ctr">
              <a:lnSpc>
                <a:spcPct val="100000"/>
              </a:lnSpc>
              <a:spcBef>
                <a:spcPts val="0"/>
              </a:spcBef>
              <a:spcAft>
                <a:spcPts val="0"/>
              </a:spcAft>
              <a:buSzPts val="3200"/>
              <a:buNone/>
              <a:defRPr sz="4200"/>
            </a:lvl3pPr>
            <a:lvl4pPr lvl="3" algn="ctr">
              <a:lnSpc>
                <a:spcPct val="100000"/>
              </a:lnSpc>
              <a:spcBef>
                <a:spcPts val="0"/>
              </a:spcBef>
              <a:spcAft>
                <a:spcPts val="0"/>
              </a:spcAft>
              <a:buSzPts val="3200"/>
              <a:buNone/>
              <a:defRPr sz="4200"/>
            </a:lvl4pPr>
            <a:lvl5pPr lvl="4" algn="ctr">
              <a:lnSpc>
                <a:spcPct val="100000"/>
              </a:lnSpc>
              <a:spcBef>
                <a:spcPts val="0"/>
              </a:spcBef>
              <a:spcAft>
                <a:spcPts val="0"/>
              </a:spcAft>
              <a:buSzPts val="3200"/>
              <a:buNone/>
              <a:defRPr sz="4200"/>
            </a:lvl5pPr>
            <a:lvl6pPr lvl="5" algn="ctr">
              <a:lnSpc>
                <a:spcPct val="100000"/>
              </a:lnSpc>
              <a:spcBef>
                <a:spcPts val="0"/>
              </a:spcBef>
              <a:spcAft>
                <a:spcPts val="0"/>
              </a:spcAft>
              <a:buSzPts val="3200"/>
              <a:buNone/>
              <a:defRPr sz="4200"/>
            </a:lvl6pPr>
            <a:lvl7pPr lvl="6" algn="ctr">
              <a:lnSpc>
                <a:spcPct val="100000"/>
              </a:lnSpc>
              <a:spcBef>
                <a:spcPts val="0"/>
              </a:spcBef>
              <a:spcAft>
                <a:spcPts val="0"/>
              </a:spcAft>
              <a:buSzPts val="3200"/>
              <a:buNone/>
              <a:defRPr sz="4200"/>
            </a:lvl7pPr>
            <a:lvl8pPr lvl="7" algn="ctr">
              <a:lnSpc>
                <a:spcPct val="100000"/>
              </a:lnSpc>
              <a:spcBef>
                <a:spcPts val="0"/>
              </a:spcBef>
              <a:spcAft>
                <a:spcPts val="0"/>
              </a:spcAft>
              <a:buSzPts val="3200"/>
              <a:buNone/>
              <a:defRPr sz="4200"/>
            </a:lvl8pPr>
            <a:lvl9pPr lvl="8" algn="ctr">
              <a:lnSpc>
                <a:spcPct val="100000"/>
              </a:lnSpc>
              <a:spcBef>
                <a:spcPts val="0"/>
              </a:spcBef>
              <a:spcAft>
                <a:spcPts val="0"/>
              </a:spcAft>
              <a:buSzPts val="3200"/>
              <a:buNone/>
              <a:defRPr sz="4200"/>
            </a:lvl9pPr>
          </a:lstStyle>
          <a:p>
            <a:endParaRPr/>
          </a:p>
        </p:txBody>
      </p:sp>
      <p:sp>
        <p:nvSpPr>
          <p:cNvPr id="396" name="Google Shape;396;p47"/>
          <p:cNvSpPr txBox="1">
            <a:spLocks noGrp="1"/>
          </p:cNvSpPr>
          <p:nvPr>
            <p:ph type="subTitle" idx="1"/>
          </p:nvPr>
        </p:nvSpPr>
        <p:spPr>
          <a:xfrm>
            <a:off x="265500" y="2777300"/>
            <a:ext cx="4045200" cy="12351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Clr>
                <a:srgbClr val="64913C"/>
              </a:buClr>
              <a:buSzPts val="1600"/>
              <a:buNone/>
              <a:defRPr sz="2100">
                <a:solidFill>
                  <a:srgbClr val="64913C"/>
                </a:solidFill>
              </a:defRPr>
            </a:lvl1pPr>
            <a:lvl2pPr lvl="1" algn="ctr">
              <a:lnSpc>
                <a:spcPct val="100000"/>
              </a:lnSpc>
              <a:spcBef>
                <a:spcPts val="0"/>
              </a:spcBef>
              <a:spcAft>
                <a:spcPts val="0"/>
              </a:spcAft>
              <a:buSzPts val="1600"/>
              <a:buNone/>
              <a:defRPr sz="2100"/>
            </a:lvl2pPr>
            <a:lvl3pPr lvl="2" algn="ctr">
              <a:lnSpc>
                <a:spcPct val="100000"/>
              </a:lnSpc>
              <a:spcBef>
                <a:spcPts val="0"/>
              </a:spcBef>
              <a:spcAft>
                <a:spcPts val="0"/>
              </a:spcAft>
              <a:buSzPts val="1600"/>
              <a:buNone/>
              <a:defRPr sz="2100"/>
            </a:lvl3pPr>
            <a:lvl4pPr lvl="3" algn="ctr">
              <a:lnSpc>
                <a:spcPct val="100000"/>
              </a:lnSpc>
              <a:spcBef>
                <a:spcPts val="0"/>
              </a:spcBef>
              <a:spcAft>
                <a:spcPts val="0"/>
              </a:spcAft>
              <a:buSzPts val="1600"/>
              <a:buNone/>
              <a:defRPr sz="2100"/>
            </a:lvl4pPr>
            <a:lvl5pPr lvl="4" algn="ctr">
              <a:lnSpc>
                <a:spcPct val="100000"/>
              </a:lnSpc>
              <a:spcBef>
                <a:spcPts val="0"/>
              </a:spcBef>
              <a:spcAft>
                <a:spcPts val="0"/>
              </a:spcAft>
              <a:buSzPts val="1600"/>
              <a:buNone/>
              <a:defRPr sz="2100"/>
            </a:lvl5pPr>
            <a:lvl6pPr lvl="5" algn="ctr">
              <a:lnSpc>
                <a:spcPct val="100000"/>
              </a:lnSpc>
              <a:spcBef>
                <a:spcPts val="0"/>
              </a:spcBef>
              <a:spcAft>
                <a:spcPts val="0"/>
              </a:spcAft>
              <a:buSzPts val="1600"/>
              <a:buNone/>
              <a:defRPr sz="2100"/>
            </a:lvl6pPr>
            <a:lvl7pPr lvl="6" algn="ctr">
              <a:lnSpc>
                <a:spcPct val="100000"/>
              </a:lnSpc>
              <a:spcBef>
                <a:spcPts val="0"/>
              </a:spcBef>
              <a:spcAft>
                <a:spcPts val="0"/>
              </a:spcAft>
              <a:buSzPts val="1600"/>
              <a:buNone/>
              <a:defRPr sz="2100"/>
            </a:lvl7pPr>
            <a:lvl8pPr lvl="7" algn="ctr">
              <a:lnSpc>
                <a:spcPct val="100000"/>
              </a:lnSpc>
              <a:spcBef>
                <a:spcPts val="0"/>
              </a:spcBef>
              <a:spcAft>
                <a:spcPts val="0"/>
              </a:spcAft>
              <a:buSzPts val="1600"/>
              <a:buNone/>
              <a:defRPr sz="2100"/>
            </a:lvl8pPr>
            <a:lvl9pPr lvl="8" algn="ctr">
              <a:lnSpc>
                <a:spcPct val="100000"/>
              </a:lnSpc>
              <a:spcBef>
                <a:spcPts val="0"/>
              </a:spcBef>
              <a:spcAft>
                <a:spcPts val="0"/>
              </a:spcAft>
              <a:buSzPts val="1600"/>
              <a:buNone/>
              <a:defRPr sz="2100"/>
            </a:lvl9pPr>
          </a:lstStyle>
          <a:p>
            <a:endParaRPr/>
          </a:p>
        </p:txBody>
      </p:sp>
      <p:sp>
        <p:nvSpPr>
          <p:cNvPr id="397" name="Google Shape;397;p47"/>
          <p:cNvSpPr txBox="1">
            <a:spLocks noGrp="1"/>
          </p:cNvSpPr>
          <p:nvPr>
            <p:ph type="body" idx="2"/>
          </p:nvPr>
        </p:nvSpPr>
        <p:spPr>
          <a:xfrm>
            <a:off x="4939500" y="724075"/>
            <a:ext cx="3837000" cy="3695100"/>
          </a:xfrm>
          <a:prstGeom prst="rect">
            <a:avLst/>
          </a:prstGeom>
          <a:noFill/>
          <a:ln>
            <a:noFill/>
          </a:ln>
        </p:spPr>
        <p:txBody>
          <a:bodyPr spcFirstLastPara="1" wrap="square" lIns="68575" tIns="68575" rIns="68575" bIns="68575" anchor="ctr" anchorCtr="0">
            <a:normAutofit/>
          </a:bodyPr>
          <a:lstStyle>
            <a:lvl1pPr marL="457200" lvl="0" indent="-336550" algn="l">
              <a:lnSpc>
                <a:spcPct val="115000"/>
              </a:lnSpc>
              <a:spcBef>
                <a:spcPts val="0"/>
              </a:spcBef>
              <a:spcAft>
                <a:spcPts val="0"/>
              </a:spcAft>
              <a:buSzPts val="1700"/>
              <a:buChar char="●"/>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398" name="Google Shape;398;p47"/>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
        <p:nvSpPr>
          <p:cNvPr id="399" name="Google Shape;399;p47"/>
          <p:cNvSpPr/>
          <p:nvPr/>
        </p:nvSpPr>
        <p:spPr>
          <a:xfrm>
            <a:off x="125" y="-125"/>
            <a:ext cx="4572000" cy="81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00"/>
        <p:cNvGrpSpPr/>
        <p:nvPr/>
      </p:nvGrpSpPr>
      <p:grpSpPr>
        <a:xfrm>
          <a:off x="0" y="0"/>
          <a:ext cx="0" cy="0"/>
          <a:chOff x="0" y="0"/>
          <a:chExt cx="0" cy="0"/>
        </a:xfrm>
      </p:grpSpPr>
      <p:sp>
        <p:nvSpPr>
          <p:cNvPr id="401" name="Google Shape;401;p48"/>
          <p:cNvSpPr txBox="1">
            <a:spLocks noGrp="1"/>
          </p:cNvSpPr>
          <p:nvPr>
            <p:ph type="body" idx="1"/>
          </p:nvPr>
        </p:nvSpPr>
        <p:spPr>
          <a:xfrm>
            <a:off x="169900" y="3934075"/>
            <a:ext cx="5998800" cy="605100"/>
          </a:xfrm>
          <a:prstGeom prst="rect">
            <a:avLst/>
          </a:prstGeom>
          <a:noFill/>
          <a:ln>
            <a:noFill/>
          </a:ln>
        </p:spPr>
        <p:txBody>
          <a:bodyPr spcFirstLastPara="1" wrap="square" lIns="68575" tIns="68575" rIns="68575" bIns="68575" anchor="ctr" anchorCtr="0">
            <a:normAutofit/>
          </a:bodyPr>
          <a:lstStyle>
            <a:lvl1pPr marL="457200" lvl="0" indent="-228600" algn="l">
              <a:lnSpc>
                <a:spcPct val="100000"/>
              </a:lnSpc>
              <a:spcBef>
                <a:spcPts val="0"/>
              </a:spcBef>
              <a:spcAft>
                <a:spcPts val="0"/>
              </a:spcAft>
              <a:buClr>
                <a:srgbClr val="A6A6A6"/>
              </a:buClr>
              <a:buSzPts val="1700"/>
              <a:buNone/>
              <a:defRPr>
                <a:solidFill>
                  <a:srgbClr val="A6A6A6"/>
                </a:solidFill>
              </a:defRPr>
            </a:lvl1pPr>
            <a:lvl2pPr marL="914400" lvl="1" indent="-298450" algn="l">
              <a:lnSpc>
                <a:spcPct val="115000"/>
              </a:lnSpc>
              <a:spcBef>
                <a:spcPts val="0"/>
              </a:spcBef>
              <a:spcAft>
                <a:spcPts val="0"/>
              </a:spcAft>
              <a:buSzPts val="1100"/>
              <a:buChar char="○"/>
              <a:defRPr/>
            </a:lvl2pPr>
            <a:lvl3pPr marL="1371600" lvl="2" indent="-298450" algn="l">
              <a:lnSpc>
                <a:spcPct val="115000"/>
              </a:lnSpc>
              <a:spcBef>
                <a:spcPts val="0"/>
              </a:spcBef>
              <a:spcAft>
                <a:spcPts val="0"/>
              </a:spcAft>
              <a:buSzPts val="1100"/>
              <a:buChar char="■"/>
              <a:defRPr/>
            </a:lvl3pPr>
            <a:lvl4pPr marL="1828800" lvl="3" indent="-298450" algn="l">
              <a:lnSpc>
                <a:spcPct val="115000"/>
              </a:lnSpc>
              <a:spcBef>
                <a:spcPts val="0"/>
              </a:spcBef>
              <a:spcAft>
                <a:spcPts val="0"/>
              </a:spcAft>
              <a:buSzPts val="1100"/>
              <a:buChar char="●"/>
              <a:defRPr/>
            </a:lvl4pPr>
            <a:lvl5pPr marL="2286000" lvl="4" indent="-298450" algn="l">
              <a:lnSpc>
                <a:spcPct val="115000"/>
              </a:lnSpc>
              <a:spcBef>
                <a:spcPts val="0"/>
              </a:spcBef>
              <a:spcAft>
                <a:spcPts val="0"/>
              </a:spcAft>
              <a:buSzPts val="1100"/>
              <a:buChar char="○"/>
              <a:defRPr/>
            </a:lvl5pPr>
            <a:lvl6pPr marL="2743200" lvl="5" indent="-298450" algn="l">
              <a:lnSpc>
                <a:spcPct val="115000"/>
              </a:lnSpc>
              <a:spcBef>
                <a:spcPts val="0"/>
              </a:spcBef>
              <a:spcAft>
                <a:spcPts val="0"/>
              </a:spcAft>
              <a:buSzPts val="1100"/>
              <a:buChar char="■"/>
              <a:defRPr/>
            </a:lvl6pPr>
            <a:lvl7pPr marL="3200400" lvl="6" indent="-298450" algn="l">
              <a:lnSpc>
                <a:spcPct val="115000"/>
              </a:lnSpc>
              <a:spcBef>
                <a:spcPts val="0"/>
              </a:spcBef>
              <a:spcAft>
                <a:spcPts val="0"/>
              </a:spcAft>
              <a:buSzPts val="1100"/>
              <a:buChar char="●"/>
              <a:defRPr/>
            </a:lvl7pPr>
            <a:lvl8pPr marL="3657600" lvl="7" indent="-298450" algn="l">
              <a:lnSpc>
                <a:spcPct val="115000"/>
              </a:lnSpc>
              <a:spcBef>
                <a:spcPts val="0"/>
              </a:spcBef>
              <a:spcAft>
                <a:spcPts val="0"/>
              </a:spcAft>
              <a:buSzPts val="1100"/>
              <a:buChar char="○"/>
              <a:defRPr/>
            </a:lvl8pPr>
            <a:lvl9pPr marL="4114800" lvl="8" indent="-298450" algn="l">
              <a:lnSpc>
                <a:spcPct val="115000"/>
              </a:lnSpc>
              <a:spcBef>
                <a:spcPts val="0"/>
              </a:spcBef>
              <a:spcAft>
                <a:spcPts val="0"/>
              </a:spcAft>
              <a:buSzPts val="1100"/>
              <a:buChar char="■"/>
              <a:defRPr/>
            </a:lvl9pPr>
          </a:lstStyle>
          <a:p>
            <a:endParaRPr/>
          </a:p>
        </p:txBody>
      </p:sp>
      <p:sp>
        <p:nvSpPr>
          <p:cNvPr id="402" name="Google Shape;402;p48"/>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general">
  <p:cSld name="general">
    <p:spTree>
      <p:nvGrpSpPr>
        <p:cNvPr id="1" name="Shape 403"/>
        <p:cNvGrpSpPr/>
        <p:nvPr/>
      </p:nvGrpSpPr>
      <p:grpSpPr>
        <a:xfrm>
          <a:off x="0" y="0"/>
          <a:ext cx="0" cy="0"/>
          <a:chOff x="0" y="0"/>
          <a:chExt cx="0" cy="0"/>
        </a:xfrm>
      </p:grpSpPr>
      <p:sp>
        <p:nvSpPr>
          <p:cNvPr id="404" name="Google Shape;404;p49"/>
          <p:cNvSpPr txBox="1">
            <a:spLocks noGrp="1"/>
          </p:cNvSpPr>
          <p:nvPr>
            <p:ph type="ctrTitle"/>
          </p:nvPr>
        </p:nvSpPr>
        <p:spPr>
          <a:xfrm>
            <a:off x="311708" y="705900"/>
            <a:ext cx="8520600" cy="2052600"/>
          </a:xfrm>
          <a:prstGeom prst="rect">
            <a:avLst/>
          </a:prstGeom>
          <a:noFill/>
          <a:ln>
            <a:noFill/>
          </a:ln>
        </p:spPr>
        <p:txBody>
          <a:bodyPr spcFirstLastPara="1" wrap="square" lIns="68575" tIns="68575" rIns="68575" bIns="68575" anchor="b" anchorCtr="0">
            <a:normAutofit/>
          </a:bodyPr>
          <a:lstStyle>
            <a:lvl1pPr lvl="0" algn="ctr">
              <a:lnSpc>
                <a:spcPct val="100000"/>
              </a:lnSpc>
              <a:spcBef>
                <a:spcPts val="0"/>
              </a:spcBef>
              <a:spcAft>
                <a:spcPts val="0"/>
              </a:spcAft>
              <a:buSzPts val="3900"/>
              <a:buNone/>
              <a:defRPr sz="5200"/>
            </a:lvl1pPr>
            <a:lvl2pPr lvl="1" algn="ctr">
              <a:lnSpc>
                <a:spcPct val="100000"/>
              </a:lnSpc>
              <a:spcBef>
                <a:spcPts val="0"/>
              </a:spcBef>
              <a:spcAft>
                <a:spcPts val="0"/>
              </a:spcAft>
              <a:buSzPts val="3900"/>
              <a:buNone/>
              <a:defRPr sz="5200"/>
            </a:lvl2pPr>
            <a:lvl3pPr lvl="2" algn="ctr">
              <a:lnSpc>
                <a:spcPct val="100000"/>
              </a:lnSpc>
              <a:spcBef>
                <a:spcPts val="0"/>
              </a:spcBef>
              <a:spcAft>
                <a:spcPts val="0"/>
              </a:spcAft>
              <a:buSzPts val="3900"/>
              <a:buNone/>
              <a:defRPr sz="5200"/>
            </a:lvl3pPr>
            <a:lvl4pPr lvl="3" algn="ctr">
              <a:lnSpc>
                <a:spcPct val="100000"/>
              </a:lnSpc>
              <a:spcBef>
                <a:spcPts val="0"/>
              </a:spcBef>
              <a:spcAft>
                <a:spcPts val="0"/>
              </a:spcAft>
              <a:buSzPts val="3900"/>
              <a:buNone/>
              <a:defRPr sz="5200"/>
            </a:lvl4pPr>
            <a:lvl5pPr lvl="4" algn="ctr">
              <a:lnSpc>
                <a:spcPct val="100000"/>
              </a:lnSpc>
              <a:spcBef>
                <a:spcPts val="0"/>
              </a:spcBef>
              <a:spcAft>
                <a:spcPts val="0"/>
              </a:spcAft>
              <a:buSzPts val="3900"/>
              <a:buNone/>
              <a:defRPr sz="5200"/>
            </a:lvl5pPr>
            <a:lvl6pPr lvl="5" algn="ctr">
              <a:lnSpc>
                <a:spcPct val="100000"/>
              </a:lnSpc>
              <a:spcBef>
                <a:spcPts val="0"/>
              </a:spcBef>
              <a:spcAft>
                <a:spcPts val="0"/>
              </a:spcAft>
              <a:buSzPts val="3900"/>
              <a:buNone/>
              <a:defRPr sz="5200"/>
            </a:lvl6pPr>
            <a:lvl7pPr lvl="6" algn="ctr">
              <a:lnSpc>
                <a:spcPct val="100000"/>
              </a:lnSpc>
              <a:spcBef>
                <a:spcPts val="0"/>
              </a:spcBef>
              <a:spcAft>
                <a:spcPts val="0"/>
              </a:spcAft>
              <a:buSzPts val="3900"/>
              <a:buNone/>
              <a:defRPr sz="5200"/>
            </a:lvl7pPr>
            <a:lvl8pPr lvl="7" algn="ctr">
              <a:lnSpc>
                <a:spcPct val="100000"/>
              </a:lnSpc>
              <a:spcBef>
                <a:spcPts val="0"/>
              </a:spcBef>
              <a:spcAft>
                <a:spcPts val="0"/>
              </a:spcAft>
              <a:buSzPts val="3900"/>
              <a:buNone/>
              <a:defRPr sz="5200"/>
            </a:lvl8pPr>
            <a:lvl9pPr lvl="8" algn="ctr">
              <a:lnSpc>
                <a:spcPct val="100000"/>
              </a:lnSpc>
              <a:spcBef>
                <a:spcPts val="0"/>
              </a:spcBef>
              <a:spcAft>
                <a:spcPts val="0"/>
              </a:spcAft>
              <a:buSzPts val="3900"/>
              <a:buNone/>
              <a:defRPr sz="5200"/>
            </a:lvl9pPr>
          </a:lstStyle>
          <a:p>
            <a:endParaRPr/>
          </a:p>
        </p:txBody>
      </p:sp>
      <p:sp>
        <p:nvSpPr>
          <p:cNvPr id="405" name="Google Shape;405;p49"/>
          <p:cNvSpPr txBox="1">
            <a:spLocks noGrp="1"/>
          </p:cNvSpPr>
          <p:nvPr>
            <p:ph type="subTitle" idx="1"/>
          </p:nvPr>
        </p:nvSpPr>
        <p:spPr>
          <a:xfrm>
            <a:off x="311700" y="2834125"/>
            <a:ext cx="8520600" cy="792600"/>
          </a:xfrm>
          <a:prstGeom prst="rect">
            <a:avLst/>
          </a:prstGeom>
          <a:noFill/>
          <a:ln>
            <a:noFill/>
          </a:ln>
        </p:spPr>
        <p:txBody>
          <a:bodyPr spcFirstLastPara="1" wrap="square" lIns="68575" tIns="68575" rIns="68575" bIns="6857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406" name="Google Shape;406;p49"/>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Image avec légende" type="picTx">
  <p:cSld name="PICTURE_WITH_CAPTION_TEXT">
    <p:spTree>
      <p:nvGrpSpPr>
        <p:cNvPr id="1" name="Shape 407"/>
        <p:cNvGrpSpPr/>
        <p:nvPr/>
      </p:nvGrpSpPr>
      <p:grpSpPr>
        <a:xfrm>
          <a:off x="0" y="0"/>
          <a:ext cx="0" cy="0"/>
          <a:chOff x="0" y="0"/>
          <a:chExt cx="0" cy="0"/>
        </a:xfrm>
      </p:grpSpPr>
      <p:sp>
        <p:nvSpPr>
          <p:cNvPr id="408" name="Google Shape;408;p50"/>
          <p:cNvSpPr txBox="1">
            <a:spLocks noGrp="1"/>
          </p:cNvSpPr>
          <p:nvPr>
            <p:ph type="title"/>
          </p:nvPr>
        </p:nvSpPr>
        <p:spPr>
          <a:xfrm>
            <a:off x="606392" y="1682871"/>
            <a:ext cx="3371249" cy="850980"/>
          </a:xfrm>
          <a:prstGeom prst="rect">
            <a:avLst/>
          </a:prstGeom>
          <a:solidFill>
            <a:srgbClr val="FFFFFF"/>
          </a:solidFill>
          <a:ln w="9525" cap="flat" cmpd="sng">
            <a:solidFill>
              <a:srgbClr val="404040"/>
            </a:solidFill>
            <a:prstDash val="solid"/>
            <a:round/>
            <a:headEnd type="none" w="sm" len="sm"/>
            <a:tailEnd type="none" w="sm" len="sm"/>
          </a:ln>
        </p:spPr>
        <p:txBody>
          <a:bodyPr spcFirstLastPara="1" wrap="square" lIns="68575" tIns="68575" rIns="68575" bIns="68575" anchor="ctr" anchorCtr="1">
            <a:noAutofit/>
          </a:bodyPr>
          <a:lstStyle>
            <a:lvl1pPr lvl="0" algn="l">
              <a:lnSpc>
                <a:spcPct val="100000"/>
              </a:lnSpc>
              <a:spcBef>
                <a:spcPts val="0"/>
              </a:spcBef>
              <a:spcAft>
                <a:spcPts val="0"/>
              </a:spcAft>
              <a:buSzPts val="2100"/>
              <a:buNone/>
              <a:defRPr sz="1700">
                <a:solidFill>
                  <a:srgbClr val="262626"/>
                </a:solidFill>
              </a:defRPr>
            </a:lvl1pPr>
            <a:lvl2pPr lvl="1" algn="l">
              <a:lnSpc>
                <a:spcPct val="100000"/>
              </a:lnSpc>
              <a:spcBef>
                <a:spcPts val="0"/>
              </a:spcBef>
              <a:spcAft>
                <a:spcPts val="0"/>
              </a:spcAft>
              <a:buSzPts val="2100"/>
              <a:buNone/>
              <a:defRPr/>
            </a:lvl2pPr>
            <a:lvl3pPr lvl="2" algn="l">
              <a:lnSpc>
                <a:spcPct val="100000"/>
              </a:lnSpc>
              <a:spcBef>
                <a:spcPts val="0"/>
              </a:spcBef>
              <a:spcAft>
                <a:spcPts val="0"/>
              </a:spcAft>
              <a:buSzPts val="2100"/>
              <a:buNone/>
              <a:defRPr/>
            </a:lvl3pPr>
            <a:lvl4pPr lvl="3" algn="l">
              <a:lnSpc>
                <a:spcPct val="100000"/>
              </a:lnSpc>
              <a:spcBef>
                <a:spcPts val="0"/>
              </a:spcBef>
              <a:spcAft>
                <a:spcPts val="0"/>
              </a:spcAft>
              <a:buSzPts val="2100"/>
              <a:buNone/>
              <a:defRPr/>
            </a:lvl4pPr>
            <a:lvl5pPr lvl="4" algn="l">
              <a:lnSpc>
                <a:spcPct val="100000"/>
              </a:lnSpc>
              <a:spcBef>
                <a:spcPts val="0"/>
              </a:spcBef>
              <a:spcAft>
                <a:spcPts val="0"/>
              </a:spcAft>
              <a:buSzPts val="2100"/>
              <a:buNone/>
              <a:defRPr/>
            </a:lvl5pPr>
            <a:lvl6pPr lvl="5" algn="l">
              <a:lnSpc>
                <a:spcPct val="100000"/>
              </a:lnSpc>
              <a:spcBef>
                <a:spcPts val="0"/>
              </a:spcBef>
              <a:spcAft>
                <a:spcPts val="0"/>
              </a:spcAft>
              <a:buSzPts val="2100"/>
              <a:buNone/>
              <a:defRPr/>
            </a:lvl6pPr>
            <a:lvl7pPr lvl="6" algn="l">
              <a:lnSpc>
                <a:spcPct val="100000"/>
              </a:lnSpc>
              <a:spcBef>
                <a:spcPts val="0"/>
              </a:spcBef>
              <a:spcAft>
                <a:spcPts val="0"/>
              </a:spcAft>
              <a:buSzPts val="2100"/>
              <a:buNone/>
              <a:defRPr/>
            </a:lvl7pPr>
            <a:lvl8pPr lvl="7" algn="l">
              <a:lnSpc>
                <a:spcPct val="100000"/>
              </a:lnSpc>
              <a:spcBef>
                <a:spcPts val="0"/>
              </a:spcBef>
              <a:spcAft>
                <a:spcPts val="0"/>
              </a:spcAft>
              <a:buSzPts val="2100"/>
              <a:buNone/>
              <a:defRPr/>
            </a:lvl8pPr>
            <a:lvl9pPr lvl="8" algn="l">
              <a:lnSpc>
                <a:spcPct val="100000"/>
              </a:lnSpc>
              <a:spcBef>
                <a:spcPts val="0"/>
              </a:spcBef>
              <a:spcAft>
                <a:spcPts val="0"/>
              </a:spcAft>
              <a:buSzPts val="2100"/>
              <a:buNone/>
              <a:defRPr/>
            </a:lvl9pPr>
          </a:lstStyle>
          <a:p>
            <a:endParaRPr/>
          </a:p>
        </p:txBody>
      </p:sp>
      <p:sp>
        <p:nvSpPr>
          <p:cNvPr id="409" name="Google Shape;409;p50"/>
          <p:cNvSpPr>
            <a:spLocks noGrp="1"/>
          </p:cNvSpPr>
          <p:nvPr>
            <p:ph type="pic" idx="2"/>
          </p:nvPr>
        </p:nvSpPr>
        <p:spPr>
          <a:xfrm>
            <a:off x="4571999" y="0"/>
            <a:ext cx="4576573" cy="5143500"/>
          </a:xfrm>
          <a:prstGeom prst="rect">
            <a:avLst/>
          </a:prstGeom>
          <a:solidFill>
            <a:srgbClr val="D8D8D8"/>
          </a:solidFill>
          <a:ln>
            <a:noFill/>
          </a:ln>
        </p:spPr>
      </p:sp>
      <p:sp>
        <p:nvSpPr>
          <p:cNvPr id="410" name="Google Shape;410;p50"/>
          <p:cNvSpPr txBox="1">
            <a:spLocks noGrp="1"/>
          </p:cNvSpPr>
          <p:nvPr>
            <p:ph type="body" idx="1"/>
          </p:nvPr>
        </p:nvSpPr>
        <p:spPr>
          <a:xfrm>
            <a:off x="836676" y="2662439"/>
            <a:ext cx="2846070" cy="1645528"/>
          </a:xfrm>
          <a:prstGeom prst="rect">
            <a:avLst/>
          </a:prstGeom>
          <a:noFill/>
          <a:ln>
            <a:noFill/>
          </a:ln>
        </p:spPr>
        <p:txBody>
          <a:bodyPr spcFirstLastPara="1" wrap="square" lIns="68575" tIns="68575" rIns="68575" bIns="68575" anchor="t" anchorCtr="1">
            <a:normAutofit/>
          </a:bodyPr>
          <a:lstStyle>
            <a:lvl1pPr marL="457200" lvl="0" indent="-228600" algn="ctr">
              <a:lnSpc>
                <a:spcPct val="115000"/>
              </a:lnSpc>
              <a:spcBef>
                <a:spcPts val="0"/>
              </a:spcBef>
              <a:spcAft>
                <a:spcPts val="0"/>
              </a:spcAft>
              <a:buSzPts val="1700"/>
              <a:buNone/>
              <a:defRPr sz="1100">
                <a:solidFill>
                  <a:schemeClr val="dk1"/>
                </a:solidFill>
              </a:defRPr>
            </a:lvl1pPr>
            <a:lvl2pPr marL="914400" lvl="1" indent="-228600" algn="l">
              <a:lnSpc>
                <a:spcPct val="115000"/>
              </a:lnSpc>
              <a:spcBef>
                <a:spcPts val="0"/>
              </a:spcBef>
              <a:spcAft>
                <a:spcPts val="0"/>
              </a:spcAft>
              <a:buSzPts val="1100"/>
              <a:buNone/>
              <a:defRPr sz="1100"/>
            </a:lvl2pPr>
            <a:lvl3pPr marL="1371600" lvl="2" indent="-228600" algn="l">
              <a:lnSpc>
                <a:spcPct val="115000"/>
              </a:lnSpc>
              <a:spcBef>
                <a:spcPts val="0"/>
              </a:spcBef>
              <a:spcAft>
                <a:spcPts val="0"/>
              </a:spcAft>
              <a:buSzPts val="1100"/>
              <a:buNone/>
              <a:defRPr sz="900"/>
            </a:lvl3pPr>
            <a:lvl4pPr marL="1828800" lvl="3" indent="-228600" algn="l">
              <a:lnSpc>
                <a:spcPct val="115000"/>
              </a:lnSpc>
              <a:spcBef>
                <a:spcPts val="0"/>
              </a:spcBef>
              <a:spcAft>
                <a:spcPts val="0"/>
              </a:spcAft>
              <a:buSzPts val="1100"/>
              <a:buNone/>
              <a:defRPr sz="800"/>
            </a:lvl4pPr>
            <a:lvl5pPr marL="2286000" lvl="4" indent="-228600" algn="l">
              <a:lnSpc>
                <a:spcPct val="115000"/>
              </a:lnSpc>
              <a:spcBef>
                <a:spcPts val="0"/>
              </a:spcBef>
              <a:spcAft>
                <a:spcPts val="0"/>
              </a:spcAft>
              <a:buSzPts val="1100"/>
              <a:buNone/>
              <a:defRPr sz="800"/>
            </a:lvl5pPr>
            <a:lvl6pPr marL="2743200" lvl="5" indent="-228600" algn="l">
              <a:lnSpc>
                <a:spcPct val="115000"/>
              </a:lnSpc>
              <a:spcBef>
                <a:spcPts val="0"/>
              </a:spcBef>
              <a:spcAft>
                <a:spcPts val="0"/>
              </a:spcAft>
              <a:buSzPts val="1100"/>
              <a:buNone/>
              <a:defRPr sz="800"/>
            </a:lvl6pPr>
            <a:lvl7pPr marL="3200400" lvl="6" indent="-228600" algn="l">
              <a:lnSpc>
                <a:spcPct val="115000"/>
              </a:lnSpc>
              <a:spcBef>
                <a:spcPts val="0"/>
              </a:spcBef>
              <a:spcAft>
                <a:spcPts val="0"/>
              </a:spcAft>
              <a:buSzPts val="1100"/>
              <a:buNone/>
              <a:defRPr sz="800"/>
            </a:lvl7pPr>
            <a:lvl8pPr marL="3657600" lvl="7" indent="-228600" algn="l">
              <a:lnSpc>
                <a:spcPct val="115000"/>
              </a:lnSpc>
              <a:spcBef>
                <a:spcPts val="0"/>
              </a:spcBef>
              <a:spcAft>
                <a:spcPts val="0"/>
              </a:spcAft>
              <a:buSzPts val="1100"/>
              <a:buNone/>
              <a:defRPr sz="800"/>
            </a:lvl8pPr>
            <a:lvl9pPr marL="4114800" lvl="8" indent="-228600" algn="l">
              <a:lnSpc>
                <a:spcPct val="115000"/>
              </a:lnSpc>
              <a:spcBef>
                <a:spcPts val="0"/>
              </a:spcBef>
              <a:spcAft>
                <a:spcPts val="0"/>
              </a:spcAft>
              <a:buSzPts val="1100"/>
              <a:buNone/>
              <a:defRPr sz="800"/>
            </a:lvl9pPr>
          </a:lstStyle>
          <a:p>
            <a:endParaRPr/>
          </a:p>
        </p:txBody>
      </p:sp>
      <p:sp>
        <p:nvSpPr>
          <p:cNvPr id="411" name="Google Shape;411;p50"/>
          <p:cNvSpPr txBox="1">
            <a:spLocks noGrp="1"/>
          </p:cNvSpPr>
          <p:nvPr>
            <p:ph type="dt" idx="10"/>
          </p:nvPr>
        </p:nvSpPr>
        <p:spPr>
          <a:xfrm>
            <a:off x="0" y="0"/>
            <a:ext cx="2250000" cy="22500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12" name="Google Shape;412;p50"/>
          <p:cNvSpPr txBox="1">
            <a:spLocks noGrp="1"/>
          </p:cNvSpPr>
          <p:nvPr>
            <p:ph type="ftr" idx="11"/>
          </p:nvPr>
        </p:nvSpPr>
        <p:spPr>
          <a:xfrm>
            <a:off x="603504" y="4677156"/>
            <a:ext cx="3843598" cy="24003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413" name="Google Shape;413;p50"/>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image" Target="../media/image2.png"/><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21" Type="http://schemas.openxmlformats.org/officeDocument/2006/relationships/image" Target="../media/image2.png"/><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rgbClr val="404040"/>
              </a:buClr>
              <a:buSzPts val="2100"/>
              <a:buFont typeface="Helvetica Neue"/>
              <a:buNone/>
              <a:defRPr sz="2100" b="1" i="0" u="none" strike="noStrike" cap="none">
                <a:solidFill>
                  <a:srgbClr val="40404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lvl1pPr marL="457200" marR="0" lvl="0" indent="-336550" algn="l" rtl="0">
              <a:lnSpc>
                <a:spcPct val="115000"/>
              </a:lnSpc>
              <a:spcBef>
                <a:spcPts val="0"/>
              </a:spcBef>
              <a:spcAft>
                <a:spcPts val="0"/>
              </a:spcAft>
              <a:buClr>
                <a:srgbClr val="64913C"/>
              </a:buClr>
              <a:buSzPts val="1700"/>
              <a:buFont typeface="Proxima Nova"/>
              <a:buChar char="●"/>
              <a:defRPr sz="1400" b="0" i="0" u="none" strike="noStrike" cap="none">
                <a:solidFill>
                  <a:srgbClr val="434343"/>
                </a:solidFill>
                <a:latin typeface="Proxima Nova"/>
                <a:ea typeface="Proxima Nova"/>
                <a:cs typeface="Proxima Nova"/>
                <a:sym typeface="Proxima Nova"/>
              </a:defRPr>
            </a:lvl1pPr>
            <a:lvl2pPr marL="914400" marR="0" lvl="1"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2pPr>
            <a:lvl3pPr marL="1371600" marR="0" lvl="2"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3pPr>
            <a:lvl4pPr marL="1828800" marR="0" lvl="3"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4pPr>
            <a:lvl5pPr marL="2286000" marR="0" lvl="4"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5pPr>
            <a:lvl6pPr marL="2743200" marR="0" lvl="5"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6pPr>
            <a:lvl7pPr marL="3200400" marR="0" lvl="6"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7pPr>
            <a:lvl8pPr marL="3657600" marR="0" lvl="7"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8pPr>
            <a:lvl9pPr marL="4114800" marR="0" lvl="8"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grpSp>
        <p:nvGrpSpPr>
          <p:cNvPr id="54" name="Google Shape;54;p13"/>
          <p:cNvGrpSpPr/>
          <p:nvPr/>
        </p:nvGrpSpPr>
        <p:grpSpPr>
          <a:xfrm>
            <a:off x="4949824" y="4842872"/>
            <a:ext cx="3522634" cy="168752"/>
            <a:chOff x="1268775" y="4793250"/>
            <a:chExt cx="7551888" cy="47700"/>
          </a:xfrm>
        </p:grpSpPr>
        <p:grpSp>
          <p:nvGrpSpPr>
            <p:cNvPr id="55" name="Google Shape;55;p13"/>
            <p:cNvGrpSpPr/>
            <p:nvPr/>
          </p:nvGrpSpPr>
          <p:grpSpPr>
            <a:xfrm>
              <a:off x="1268775" y="4793250"/>
              <a:ext cx="485563" cy="47700"/>
              <a:chOff x="158650" y="522925"/>
              <a:chExt cx="485563" cy="47700"/>
            </a:xfrm>
          </p:grpSpPr>
          <p:sp>
            <p:nvSpPr>
              <p:cNvPr id="56" name="Google Shape;56;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57" name="Google Shape;57;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58" name="Google Shape;58;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59" name="Google Shape;59;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60" name="Google Shape;60;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61" name="Google Shape;61;p13"/>
            <p:cNvGrpSpPr/>
            <p:nvPr/>
          </p:nvGrpSpPr>
          <p:grpSpPr>
            <a:xfrm>
              <a:off x="1810250" y="4793250"/>
              <a:ext cx="485563" cy="47700"/>
              <a:chOff x="158650" y="522925"/>
              <a:chExt cx="485563" cy="47700"/>
            </a:xfrm>
          </p:grpSpPr>
          <p:sp>
            <p:nvSpPr>
              <p:cNvPr id="62" name="Google Shape;62;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63" name="Google Shape;63;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64" name="Google Shape;64;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65" name="Google Shape;65;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66" name="Google Shape;66;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67" name="Google Shape;67;p13"/>
            <p:cNvGrpSpPr/>
            <p:nvPr/>
          </p:nvGrpSpPr>
          <p:grpSpPr>
            <a:xfrm>
              <a:off x="2357150" y="4793250"/>
              <a:ext cx="485563" cy="47700"/>
              <a:chOff x="158650" y="522925"/>
              <a:chExt cx="485563" cy="47700"/>
            </a:xfrm>
          </p:grpSpPr>
          <p:sp>
            <p:nvSpPr>
              <p:cNvPr id="68" name="Google Shape;68;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69" name="Google Shape;69;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70" name="Google Shape;70;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71" name="Google Shape;71;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72" name="Google Shape;72;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73" name="Google Shape;73;p13"/>
            <p:cNvGrpSpPr/>
            <p:nvPr/>
          </p:nvGrpSpPr>
          <p:grpSpPr>
            <a:xfrm>
              <a:off x="2898625" y="4793250"/>
              <a:ext cx="485563" cy="47700"/>
              <a:chOff x="158650" y="522925"/>
              <a:chExt cx="485563" cy="47700"/>
            </a:xfrm>
          </p:grpSpPr>
          <p:sp>
            <p:nvSpPr>
              <p:cNvPr id="74" name="Google Shape;74;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75" name="Google Shape;75;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76" name="Google Shape;76;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77" name="Google Shape;77;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78" name="Google Shape;78;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79" name="Google Shape;79;p13"/>
            <p:cNvGrpSpPr/>
            <p:nvPr/>
          </p:nvGrpSpPr>
          <p:grpSpPr>
            <a:xfrm>
              <a:off x="3445550" y="4793250"/>
              <a:ext cx="485563" cy="47700"/>
              <a:chOff x="158650" y="522925"/>
              <a:chExt cx="485563" cy="47700"/>
            </a:xfrm>
          </p:grpSpPr>
          <p:sp>
            <p:nvSpPr>
              <p:cNvPr id="80" name="Google Shape;80;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81" name="Google Shape;81;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82" name="Google Shape;82;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83" name="Google Shape;83;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84" name="Google Shape;84;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85" name="Google Shape;85;p13"/>
            <p:cNvGrpSpPr/>
            <p:nvPr/>
          </p:nvGrpSpPr>
          <p:grpSpPr>
            <a:xfrm>
              <a:off x="3987025" y="4793250"/>
              <a:ext cx="485563" cy="47700"/>
              <a:chOff x="158650" y="522925"/>
              <a:chExt cx="485563" cy="47700"/>
            </a:xfrm>
          </p:grpSpPr>
          <p:sp>
            <p:nvSpPr>
              <p:cNvPr id="86" name="Google Shape;86;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88" name="Google Shape;88;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89" name="Google Shape;89;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90" name="Google Shape;90;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91" name="Google Shape;91;p13"/>
            <p:cNvGrpSpPr/>
            <p:nvPr/>
          </p:nvGrpSpPr>
          <p:grpSpPr>
            <a:xfrm>
              <a:off x="4533925" y="4793250"/>
              <a:ext cx="485563" cy="47700"/>
              <a:chOff x="158650" y="522925"/>
              <a:chExt cx="485563" cy="47700"/>
            </a:xfrm>
          </p:grpSpPr>
          <p:sp>
            <p:nvSpPr>
              <p:cNvPr id="92" name="Google Shape;92;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93" name="Google Shape;93;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94" name="Google Shape;94;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95" name="Google Shape;95;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96" name="Google Shape;96;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97" name="Google Shape;97;p13"/>
            <p:cNvGrpSpPr/>
            <p:nvPr/>
          </p:nvGrpSpPr>
          <p:grpSpPr>
            <a:xfrm>
              <a:off x="5075400" y="4793250"/>
              <a:ext cx="485563" cy="47700"/>
              <a:chOff x="158650" y="522925"/>
              <a:chExt cx="485563" cy="47700"/>
            </a:xfrm>
          </p:grpSpPr>
          <p:sp>
            <p:nvSpPr>
              <p:cNvPr id="98" name="Google Shape;98;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99" name="Google Shape;99;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00" name="Google Shape;100;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01" name="Google Shape;101;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02" name="Google Shape;102;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103" name="Google Shape;103;p13"/>
            <p:cNvGrpSpPr/>
            <p:nvPr/>
          </p:nvGrpSpPr>
          <p:grpSpPr>
            <a:xfrm>
              <a:off x="5622300" y="4793250"/>
              <a:ext cx="485563" cy="47700"/>
              <a:chOff x="158650" y="522925"/>
              <a:chExt cx="485563" cy="47700"/>
            </a:xfrm>
          </p:grpSpPr>
          <p:sp>
            <p:nvSpPr>
              <p:cNvPr id="104" name="Google Shape;104;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05" name="Google Shape;105;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06" name="Google Shape;106;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07" name="Google Shape;107;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08" name="Google Shape;108;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109" name="Google Shape;109;p13"/>
            <p:cNvGrpSpPr/>
            <p:nvPr/>
          </p:nvGrpSpPr>
          <p:grpSpPr>
            <a:xfrm>
              <a:off x="6163775" y="4793250"/>
              <a:ext cx="485563" cy="47700"/>
              <a:chOff x="158650" y="522925"/>
              <a:chExt cx="485563" cy="47700"/>
            </a:xfrm>
          </p:grpSpPr>
          <p:sp>
            <p:nvSpPr>
              <p:cNvPr id="110" name="Google Shape;110;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11" name="Google Shape;111;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12" name="Google Shape;112;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13" name="Google Shape;113;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14" name="Google Shape;114;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115" name="Google Shape;115;p13"/>
            <p:cNvGrpSpPr/>
            <p:nvPr/>
          </p:nvGrpSpPr>
          <p:grpSpPr>
            <a:xfrm>
              <a:off x="6710675" y="4793250"/>
              <a:ext cx="485563" cy="47700"/>
              <a:chOff x="158650" y="522925"/>
              <a:chExt cx="485563" cy="47700"/>
            </a:xfrm>
          </p:grpSpPr>
          <p:sp>
            <p:nvSpPr>
              <p:cNvPr id="116" name="Google Shape;116;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17" name="Google Shape;117;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18" name="Google Shape;118;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19" name="Google Shape;119;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20" name="Google Shape;120;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121" name="Google Shape;121;p13"/>
            <p:cNvGrpSpPr/>
            <p:nvPr/>
          </p:nvGrpSpPr>
          <p:grpSpPr>
            <a:xfrm>
              <a:off x="7252150" y="4793250"/>
              <a:ext cx="485563" cy="47700"/>
              <a:chOff x="158650" y="522925"/>
              <a:chExt cx="485563" cy="47700"/>
            </a:xfrm>
          </p:grpSpPr>
          <p:sp>
            <p:nvSpPr>
              <p:cNvPr id="122" name="Google Shape;122;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23" name="Google Shape;123;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24" name="Google Shape;124;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25" name="Google Shape;125;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26" name="Google Shape;126;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127" name="Google Shape;127;p13"/>
            <p:cNvGrpSpPr/>
            <p:nvPr/>
          </p:nvGrpSpPr>
          <p:grpSpPr>
            <a:xfrm>
              <a:off x="7793625" y="4793250"/>
              <a:ext cx="485563" cy="47700"/>
              <a:chOff x="158650" y="522925"/>
              <a:chExt cx="485563" cy="47700"/>
            </a:xfrm>
          </p:grpSpPr>
          <p:sp>
            <p:nvSpPr>
              <p:cNvPr id="128" name="Google Shape;128;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30" name="Google Shape;130;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31" name="Google Shape;131;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32" name="Google Shape;132;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133" name="Google Shape;133;p13"/>
            <p:cNvGrpSpPr/>
            <p:nvPr/>
          </p:nvGrpSpPr>
          <p:grpSpPr>
            <a:xfrm>
              <a:off x="8335100" y="4793250"/>
              <a:ext cx="485563" cy="47700"/>
              <a:chOff x="158650" y="522925"/>
              <a:chExt cx="485563" cy="47700"/>
            </a:xfrm>
          </p:grpSpPr>
          <p:sp>
            <p:nvSpPr>
              <p:cNvPr id="134" name="Google Shape;134;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35" name="Google Shape;135;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36" name="Google Shape;136;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37" name="Google Shape;137;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38" name="Google Shape;138;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grpSp>
        <p:nvGrpSpPr>
          <p:cNvPr id="139" name="Google Shape;139;p13"/>
          <p:cNvGrpSpPr/>
          <p:nvPr/>
        </p:nvGrpSpPr>
        <p:grpSpPr>
          <a:xfrm>
            <a:off x="53146" y="331000"/>
            <a:ext cx="485563" cy="47700"/>
            <a:chOff x="158650" y="522925"/>
            <a:chExt cx="485563" cy="47700"/>
          </a:xfrm>
        </p:grpSpPr>
        <p:sp>
          <p:nvSpPr>
            <p:cNvPr id="140" name="Google Shape;140;p13"/>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141" name="Google Shape;141;p13"/>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42" name="Google Shape;142;p13"/>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43" name="Google Shape;143;p13"/>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144" name="Google Shape;144;p13"/>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sp>
        <p:nvSpPr>
          <p:cNvPr id="145" name="Google Shape;145;p13"/>
          <p:cNvSpPr/>
          <p:nvPr/>
        </p:nvSpPr>
        <p:spPr>
          <a:xfrm>
            <a:off x="0" y="650925"/>
            <a:ext cx="9144000" cy="47700"/>
          </a:xfrm>
          <a:prstGeom prst="rect">
            <a:avLst/>
          </a:prstGeom>
          <a:solidFill>
            <a:srgbClr val="E7E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146" name="Google Shape;146;p13"/>
          <p:cNvPicPr preferRelativeResize="0"/>
          <p:nvPr/>
        </p:nvPicPr>
        <p:blipFill rotWithShape="1">
          <a:blip r:embed="rId20">
            <a:alphaModFix amt="24000"/>
          </a:blip>
          <a:srcRect/>
          <a:stretch/>
        </p:blipFill>
        <p:spPr>
          <a:xfrm>
            <a:off x="426990" y="4658570"/>
            <a:ext cx="401146" cy="484930"/>
          </a:xfrm>
          <a:prstGeom prst="rect">
            <a:avLst/>
          </a:prstGeom>
          <a:noFill/>
          <a:ln>
            <a:noFill/>
          </a:ln>
        </p:spPr>
      </p:pic>
      <p:pic>
        <p:nvPicPr>
          <p:cNvPr id="147" name="Google Shape;147;p13"/>
          <p:cNvPicPr preferRelativeResize="0"/>
          <p:nvPr/>
        </p:nvPicPr>
        <p:blipFill rotWithShape="1">
          <a:blip r:embed="rId21">
            <a:alphaModFix amt="37000"/>
          </a:blip>
          <a:srcRect/>
          <a:stretch/>
        </p:blipFill>
        <p:spPr>
          <a:xfrm rot="10800000" flipH="1">
            <a:off x="1037474" y="4634380"/>
            <a:ext cx="3703013" cy="5226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lvl1pPr marR="0" lvl="0" algn="l" rtl="0">
              <a:lnSpc>
                <a:spcPct val="100000"/>
              </a:lnSpc>
              <a:spcBef>
                <a:spcPts val="0"/>
              </a:spcBef>
              <a:spcAft>
                <a:spcPts val="0"/>
              </a:spcAft>
              <a:buClr>
                <a:srgbClr val="404040"/>
              </a:buClr>
              <a:buSzPts val="2100"/>
              <a:buFont typeface="Helvetica Neue"/>
              <a:buNone/>
              <a:defRPr sz="2100" b="1" i="0" u="none" strike="noStrike" cap="none">
                <a:solidFill>
                  <a:srgbClr val="404040"/>
                </a:solidFill>
                <a:latin typeface="Helvetica Neue"/>
                <a:ea typeface="Helvetica Neue"/>
                <a:cs typeface="Helvetica Neue"/>
                <a:sym typeface="Helvetica Neue"/>
              </a:defRPr>
            </a:lvl1pPr>
            <a:lvl2pPr marR="0" lvl="1"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2pPr>
            <a:lvl3pPr marR="0" lvl="2"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3pPr>
            <a:lvl4pPr marR="0" lvl="3"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4pPr>
            <a:lvl5pPr marR="0" lvl="4"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5pPr>
            <a:lvl6pPr marR="0" lvl="5"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6pPr>
            <a:lvl7pPr marR="0" lvl="6"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7pPr>
            <a:lvl8pPr marR="0" lvl="7"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8pPr>
            <a:lvl9pPr marR="0" lvl="8" algn="l" rtl="0">
              <a:lnSpc>
                <a:spcPct val="100000"/>
              </a:lnSpc>
              <a:spcBef>
                <a:spcPts val="0"/>
              </a:spcBef>
              <a:spcAft>
                <a:spcPts val="0"/>
              </a:spcAft>
              <a:buClr>
                <a:srgbClr val="FFFFFF"/>
              </a:buClr>
              <a:buSzPts val="2100"/>
              <a:buFont typeface="Arial"/>
              <a:buNone/>
              <a:defRPr sz="2100" b="0" i="0" u="none" strike="noStrike" cap="none">
                <a:solidFill>
                  <a:srgbClr val="FFFFFF"/>
                </a:solidFill>
                <a:latin typeface="Arial"/>
                <a:ea typeface="Arial"/>
                <a:cs typeface="Arial"/>
                <a:sym typeface="Arial"/>
              </a:defRPr>
            </a:lvl9pPr>
          </a:lstStyle>
          <a:p>
            <a:endParaRPr/>
          </a:p>
        </p:txBody>
      </p:sp>
      <p:sp>
        <p:nvSpPr>
          <p:cNvPr id="234" name="Google Shape;234;p32"/>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lvl1pPr marL="457200" marR="0" lvl="0" indent="-336550" algn="l" rtl="0">
              <a:lnSpc>
                <a:spcPct val="115000"/>
              </a:lnSpc>
              <a:spcBef>
                <a:spcPts val="0"/>
              </a:spcBef>
              <a:spcAft>
                <a:spcPts val="0"/>
              </a:spcAft>
              <a:buClr>
                <a:srgbClr val="64913C"/>
              </a:buClr>
              <a:buSzPts val="1700"/>
              <a:buFont typeface="Proxima Nova"/>
              <a:buChar char="●"/>
              <a:defRPr sz="1400" b="0" i="0" u="none" strike="noStrike" cap="none">
                <a:solidFill>
                  <a:srgbClr val="434343"/>
                </a:solidFill>
                <a:latin typeface="Proxima Nova"/>
                <a:ea typeface="Proxima Nova"/>
                <a:cs typeface="Proxima Nova"/>
                <a:sym typeface="Proxima Nova"/>
              </a:defRPr>
            </a:lvl1pPr>
            <a:lvl2pPr marL="914400" marR="0" lvl="1"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2pPr>
            <a:lvl3pPr marL="1371600" marR="0" lvl="2"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3pPr>
            <a:lvl4pPr marL="1828800" marR="0" lvl="3"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4pPr>
            <a:lvl5pPr marL="2286000" marR="0" lvl="4"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5pPr>
            <a:lvl6pPr marL="2743200" marR="0" lvl="5"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6pPr>
            <a:lvl7pPr marL="3200400" marR="0" lvl="6"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7pPr>
            <a:lvl8pPr marL="3657600" marR="0" lvl="7"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8pPr>
            <a:lvl9pPr marL="4114800" marR="0" lvl="8" indent="-298450" algn="l" rtl="0">
              <a:lnSpc>
                <a:spcPct val="115000"/>
              </a:lnSpc>
              <a:spcBef>
                <a:spcPts val="0"/>
              </a:spcBef>
              <a:spcAft>
                <a:spcPts val="0"/>
              </a:spcAft>
              <a:buClr>
                <a:srgbClr val="64913C"/>
              </a:buClr>
              <a:buSzPts val="1100"/>
              <a:buFont typeface="Proxima Nova"/>
              <a:buChar char="■"/>
              <a:defRPr sz="1100" b="0" i="0" u="none" strike="noStrike" cap="none">
                <a:solidFill>
                  <a:srgbClr val="434343"/>
                </a:solidFill>
                <a:latin typeface="Proxima Nova"/>
                <a:ea typeface="Proxima Nova"/>
                <a:cs typeface="Proxima Nova"/>
                <a:sym typeface="Proxima Nova"/>
              </a:defRPr>
            </a:lvl9pPr>
          </a:lstStyle>
          <a:p>
            <a:endParaRPr/>
          </a:p>
        </p:txBody>
      </p:sp>
      <p:sp>
        <p:nvSpPr>
          <p:cNvPr id="235" name="Google Shape;235;p32"/>
          <p:cNvSpPr txBox="1">
            <a:spLocks noGrp="1"/>
          </p:cNvSpPr>
          <p:nvPr>
            <p:ph type="sldNum" idx="12"/>
          </p:nvPr>
        </p:nvSpPr>
        <p:spPr>
          <a:xfrm>
            <a:off x="8472458" y="4663217"/>
            <a:ext cx="548700" cy="393600"/>
          </a:xfrm>
          <a:prstGeom prst="rect">
            <a:avLst/>
          </a:prstGeom>
          <a:noFill/>
          <a:ln>
            <a:noFill/>
          </a:ln>
        </p:spPr>
        <p:txBody>
          <a:bodyPr spcFirstLastPara="1" wrap="square" lIns="68575" tIns="68575" rIns="68575" bIns="68575" anchor="ctr" anchorCtr="0">
            <a:normAutofit/>
          </a:bodyPr>
          <a:lstStyle>
            <a:lvl1pPr marL="0" marR="0" lvl="0"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8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
              <a:t>‹N°›</a:t>
            </a:fld>
            <a:endParaRPr/>
          </a:p>
        </p:txBody>
      </p:sp>
      <p:grpSp>
        <p:nvGrpSpPr>
          <p:cNvPr id="236" name="Google Shape;236;p32"/>
          <p:cNvGrpSpPr/>
          <p:nvPr/>
        </p:nvGrpSpPr>
        <p:grpSpPr>
          <a:xfrm>
            <a:off x="4949824" y="4842872"/>
            <a:ext cx="3522634" cy="168752"/>
            <a:chOff x="1268775" y="4793250"/>
            <a:chExt cx="7551888" cy="47700"/>
          </a:xfrm>
        </p:grpSpPr>
        <p:grpSp>
          <p:nvGrpSpPr>
            <p:cNvPr id="237" name="Google Shape;237;p32"/>
            <p:cNvGrpSpPr/>
            <p:nvPr/>
          </p:nvGrpSpPr>
          <p:grpSpPr>
            <a:xfrm>
              <a:off x="1268775" y="4793250"/>
              <a:ext cx="485563" cy="47700"/>
              <a:chOff x="158650" y="522925"/>
              <a:chExt cx="485563" cy="47700"/>
            </a:xfrm>
          </p:grpSpPr>
          <p:sp>
            <p:nvSpPr>
              <p:cNvPr id="238" name="Google Shape;238;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40" name="Google Shape;240;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41" name="Google Shape;241;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42" name="Google Shape;242;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43" name="Google Shape;243;p32"/>
            <p:cNvGrpSpPr/>
            <p:nvPr/>
          </p:nvGrpSpPr>
          <p:grpSpPr>
            <a:xfrm>
              <a:off x="1810250" y="4793250"/>
              <a:ext cx="485563" cy="47700"/>
              <a:chOff x="158650" y="522925"/>
              <a:chExt cx="485563" cy="47700"/>
            </a:xfrm>
          </p:grpSpPr>
          <p:sp>
            <p:nvSpPr>
              <p:cNvPr id="244" name="Google Shape;244;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45" name="Google Shape;245;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46" name="Google Shape;246;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47" name="Google Shape;247;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48" name="Google Shape;248;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49" name="Google Shape;249;p32"/>
            <p:cNvGrpSpPr/>
            <p:nvPr/>
          </p:nvGrpSpPr>
          <p:grpSpPr>
            <a:xfrm>
              <a:off x="2357150" y="4793250"/>
              <a:ext cx="485563" cy="47700"/>
              <a:chOff x="158650" y="522925"/>
              <a:chExt cx="485563" cy="47700"/>
            </a:xfrm>
          </p:grpSpPr>
          <p:sp>
            <p:nvSpPr>
              <p:cNvPr id="250" name="Google Shape;250;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51" name="Google Shape;251;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52" name="Google Shape;252;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53" name="Google Shape;253;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54" name="Google Shape;254;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55" name="Google Shape;255;p32"/>
            <p:cNvGrpSpPr/>
            <p:nvPr/>
          </p:nvGrpSpPr>
          <p:grpSpPr>
            <a:xfrm>
              <a:off x="2898625" y="4793250"/>
              <a:ext cx="485563" cy="47700"/>
              <a:chOff x="158650" y="522925"/>
              <a:chExt cx="485563" cy="47700"/>
            </a:xfrm>
          </p:grpSpPr>
          <p:sp>
            <p:nvSpPr>
              <p:cNvPr id="256" name="Google Shape;256;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58" name="Google Shape;258;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59" name="Google Shape;259;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60" name="Google Shape;260;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61" name="Google Shape;261;p32"/>
            <p:cNvGrpSpPr/>
            <p:nvPr/>
          </p:nvGrpSpPr>
          <p:grpSpPr>
            <a:xfrm>
              <a:off x="3445550" y="4793250"/>
              <a:ext cx="485563" cy="47700"/>
              <a:chOff x="158650" y="522925"/>
              <a:chExt cx="485563" cy="47700"/>
            </a:xfrm>
          </p:grpSpPr>
          <p:sp>
            <p:nvSpPr>
              <p:cNvPr id="262" name="Google Shape;262;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63" name="Google Shape;263;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64" name="Google Shape;264;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65" name="Google Shape;265;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66" name="Google Shape;266;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67" name="Google Shape;267;p32"/>
            <p:cNvGrpSpPr/>
            <p:nvPr/>
          </p:nvGrpSpPr>
          <p:grpSpPr>
            <a:xfrm>
              <a:off x="3987025" y="4793250"/>
              <a:ext cx="485563" cy="47700"/>
              <a:chOff x="158650" y="522925"/>
              <a:chExt cx="485563" cy="47700"/>
            </a:xfrm>
          </p:grpSpPr>
          <p:sp>
            <p:nvSpPr>
              <p:cNvPr id="268" name="Google Shape;268;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69" name="Google Shape;269;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70" name="Google Shape;270;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71" name="Google Shape;271;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72" name="Google Shape;272;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73" name="Google Shape;273;p32"/>
            <p:cNvGrpSpPr/>
            <p:nvPr/>
          </p:nvGrpSpPr>
          <p:grpSpPr>
            <a:xfrm>
              <a:off x="4533925" y="4793250"/>
              <a:ext cx="485563" cy="47700"/>
              <a:chOff x="158650" y="522925"/>
              <a:chExt cx="485563" cy="47700"/>
            </a:xfrm>
          </p:grpSpPr>
          <p:sp>
            <p:nvSpPr>
              <p:cNvPr id="274" name="Google Shape;274;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75" name="Google Shape;275;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76" name="Google Shape;276;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77" name="Google Shape;277;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78" name="Google Shape;278;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79" name="Google Shape;279;p32"/>
            <p:cNvGrpSpPr/>
            <p:nvPr/>
          </p:nvGrpSpPr>
          <p:grpSpPr>
            <a:xfrm>
              <a:off x="5075400" y="4793250"/>
              <a:ext cx="485563" cy="47700"/>
              <a:chOff x="158650" y="522925"/>
              <a:chExt cx="485563" cy="47700"/>
            </a:xfrm>
          </p:grpSpPr>
          <p:sp>
            <p:nvSpPr>
              <p:cNvPr id="280" name="Google Shape;280;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81" name="Google Shape;281;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82" name="Google Shape;282;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83" name="Google Shape;283;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84" name="Google Shape;284;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85" name="Google Shape;285;p32"/>
            <p:cNvGrpSpPr/>
            <p:nvPr/>
          </p:nvGrpSpPr>
          <p:grpSpPr>
            <a:xfrm>
              <a:off x="5622300" y="4793250"/>
              <a:ext cx="485563" cy="47700"/>
              <a:chOff x="158650" y="522925"/>
              <a:chExt cx="485563" cy="47700"/>
            </a:xfrm>
          </p:grpSpPr>
          <p:sp>
            <p:nvSpPr>
              <p:cNvPr id="286" name="Google Shape;286;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87" name="Google Shape;287;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88" name="Google Shape;288;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89" name="Google Shape;289;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90" name="Google Shape;290;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91" name="Google Shape;291;p32"/>
            <p:cNvGrpSpPr/>
            <p:nvPr/>
          </p:nvGrpSpPr>
          <p:grpSpPr>
            <a:xfrm>
              <a:off x="6163775" y="4793250"/>
              <a:ext cx="485563" cy="47700"/>
              <a:chOff x="158650" y="522925"/>
              <a:chExt cx="485563" cy="47700"/>
            </a:xfrm>
          </p:grpSpPr>
          <p:sp>
            <p:nvSpPr>
              <p:cNvPr id="292" name="Google Shape;292;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93" name="Google Shape;293;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94" name="Google Shape;294;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95" name="Google Shape;295;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296" name="Google Shape;296;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297" name="Google Shape;297;p32"/>
            <p:cNvGrpSpPr/>
            <p:nvPr/>
          </p:nvGrpSpPr>
          <p:grpSpPr>
            <a:xfrm>
              <a:off x="6710675" y="4793250"/>
              <a:ext cx="485563" cy="47700"/>
              <a:chOff x="158650" y="522925"/>
              <a:chExt cx="485563" cy="47700"/>
            </a:xfrm>
          </p:grpSpPr>
          <p:sp>
            <p:nvSpPr>
              <p:cNvPr id="298" name="Google Shape;298;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00" name="Google Shape;300;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01" name="Google Shape;301;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02" name="Google Shape;302;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303" name="Google Shape;303;p32"/>
            <p:cNvGrpSpPr/>
            <p:nvPr/>
          </p:nvGrpSpPr>
          <p:grpSpPr>
            <a:xfrm>
              <a:off x="7252150" y="4793250"/>
              <a:ext cx="485563" cy="47700"/>
              <a:chOff x="158650" y="522925"/>
              <a:chExt cx="485563" cy="47700"/>
            </a:xfrm>
          </p:grpSpPr>
          <p:sp>
            <p:nvSpPr>
              <p:cNvPr id="304" name="Google Shape;304;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06" name="Google Shape;306;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07" name="Google Shape;307;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08" name="Google Shape;308;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309" name="Google Shape;309;p32"/>
            <p:cNvGrpSpPr/>
            <p:nvPr/>
          </p:nvGrpSpPr>
          <p:grpSpPr>
            <a:xfrm>
              <a:off x="7793625" y="4793250"/>
              <a:ext cx="485563" cy="47700"/>
              <a:chOff x="158650" y="522925"/>
              <a:chExt cx="485563" cy="47700"/>
            </a:xfrm>
          </p:grpSpPr>
          <p:sp>
            <p:nvSpPr>
              <p:cNvPr id="310" name="Google Shape;310;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11" name="Google Shape;311;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12" name="Google Shape;312;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13" name="Google Shape;313;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14" name="Google Shape;314;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nvGrpSpPr>
            <p:cNvPr id="315" name="Google Shape;315;p32"/>
            <p:cNvGrpSpPr/>
            <p:nvPr/>
          </p:nvGrpSpPr>
          <p:grpSpPr>
            <a:xfrm>
              <a:off x="8335100" y="4793250"/>
              <a:ext cx="485563" cy="47700"/>
              <a:chOff x="158650" y="522925"/>
              <a:chExt cx="485563" cy="47700"/>
            </a:xfrm>
          </p:grpSpPr>
          <p:sp>
            <p:nvSpPr>
              <p:cNvPr id="316" name="Google Shape;316;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17" name="Google Shape;317;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18" name="Google Shape;318;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19" name="Google Shape;319;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20" name="Google Shape;320;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grpSp>
      <p:grpSp>
        <p:nvGrpSpPr>
          <p:cNvPr id="321" name="Google Shape;321;p32"/>
          <p:cNvGrpSpPr/>
          <p:nvPr/>
        </p:nvGrpSpPr>
        <p:grpSpPr>
          <a:xfrm>
            <a:off x="53146" y="331000"/>
            <a:ext cx="485563" cy="47700"/>
            <a:chOff x="158650" y="522925"/>
            <a:chExt cx="485563" cy="47700"/>
          </a:xfrm>
        </p:grpSpPr>
        <p:sp>
          <p:nvSpPr>
            <p:cNvPr id="322" name="Google Shape;322;p32"/>
            <p:cNvSpPr/>
            <p:nvPr/>
          </p:nvSpPr>
          <p:spPr>
            <a:xfrm>
              <a:off x="158650" y="522925"/>
              <a:ext cx="47700" cy="47700"/>
            </a:xfrm>
            <a:prstGeom prst="ellipse">
              <a:avLst/>
            </a:prstGeom>
            <a:solidFill>
              <a:srgbClr val="404040"/>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sp>
          <p:nvSpPr>
            <p:cNvPr id="323" name="Google Shape;323;p32"/>
            <p:cNvSpPr/>
            <p:nvPr/>
          </p:nvSpPr>
          <p:spPr>
            <a:xfrm>
              <a:off x="264000" y="522925"/>
              <a:ext cx="47700" cy="47700"/>
            </a:xfrm>
            <a:prstGeom prst="ellipse">
              <a:avLst/>
            </a:prstGeom>
            <a:solidFill>
              <a:srgbClr val="005A96"/>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24" name="Google Shape;324;p32"/>
            <p:cNvSpPr/>
            <p:nvPr/>
          </p:nvSpPr>
          <p:spPr>
            <a:xfrm>
              <a:off x="369350" y="522925"/>
              <a:ext cx="47700" cy="47700"/>
            </a:xfrm>
            <a:prstGeom prst="ellipse">
              <a:avLst/>
            </a:prstGeom>
            <a:solidFill>
              <a:srgbClr val="64913C"/>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25" name="Google Shape;325;p32"/>
            <p:cNvSpPr/>
            <p:nvPr/>
          </p:nvSpPr>
          <p:spPr>
            <a:xfrm>
              <a:off x="485675" y="522925"/>
              <a:ext cx="47700" cy="47700"/>
            </a:xfrm>
            <a:prstGeom prst="ellipse">
              <a:avLst/>
            </a:prstGeom>
            <a:solidFill>
              <a:srgbClr val="AA78AA"/>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sp>
          <p:nvSpPr>
            <p:cNvPr id="326" name="Google Shape;326;p32"/>
            <p:cNvSpPr/>
            <p:nvPr/>
          </p:nvSpPr>
          <p:spPr>
            <a:xfrm>
              <a:off x="596513" y="522925"/>
              <a:ext cx="47700" cy="47700"/>
            </a:xfrm>
            <a:prstGeom prst="ellipse">
              <a:avLst/>
            </a:prstGeom>
            <a:solidFill>
              <a:srgbClr val="E69637"/>
            </a:solidFill>
            <a:ln>
              <a:noFill/>
            </a:ln>
          </p:spPr>
          <p:txBody>
            <a:bodyPr spcFirstLastPara="1" wrap="square" lIns="68575" tIns="68575" rIns="68575" bIns="6857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5A96"/>
                </a:solidFill>
                <a:latin typeface="Arial"/>
                <a:ea typeface="Arial"/>
                <a:cs typeface="Arial"/>
                <a:sym typeface="Arial"/>
              </a:endParaRPr>
            </a:p>
          </p:txBody>
        </p:sp>
      </p:grpSp>
      <p:sp>
        <p:nvSpPr>
          <p:cNvPr id="327" name="Google Shape;327;p32"/>
          <p:cNvSpPr/>
          <p:nvPr/>
        </p:nvSpPr>
        <p:spPr>
          <a:xfrm>
            <a:off x="0" y="650925"/>
            <a:ext cx="9144000" cy="47700"/>
          </a:xfrm>
          <a:prstGeom prst="rect">
            <a:avLst/>
          </a:prstGeom>
          <a:solidFill>
            <a:srgbClr val="E7E7E7"/>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100"/>
              <a:buFont typeface="Arial"/>
              <a:buNone/>
            </a:pPr>
            <a:endParaRPr sz="1400" b="0" i="0" u="none" strike="noStrike" cap="none">
              <a:solidFill>
                <a:srgbClr val="000000"/>
              </a:solidFill>
              <a:latin typeface="Arial"/>
              <a:ea typeface="Arial"/>
              <a:cs typeface="Arial"/>
              <a:sym typeface="Arial"/>
            </a:endParaRPr>
          </a:p>
        </p:txBody>
      </p:sp>
      <p:pic>
        <p:nvPicPr>
          <p:cNvPr id="328" name="Google Shape;328;p32"/>
          <p:cNvPicPr preferRelativeResize="0"/>
          <p:nvPr/>
        </p:nvPicPr>
        <p:blipFill rotWithShape="1">
          <a:blip r:embed="rId20">
            <a:alphaModFix amt="24000"/>
          </a:blip>
          <a:srcRect/>
          <a:stretch/>
        </p:blipFill>
        <p:spPr>
          <a:xfrm>
            <a:off x="426990" y="4658570"/>
            <a:ext cx="401146" cy="484930"/>
          </a:xfrm>
          <a:prstGeom prst="rect">
            <a:avLst/>
          </a:prstGeom>
          <a:noFill/>
          <a:ln>
            <a:noFill/>
          </a:ln>
        </p:spPr>
      </p:pic>
      <p:pic>
        <p:nvPicPr>
          <p:cNvPr id="329" name="Google Shape;329;p32"/>
          <p:cNvPicPr preferRelativeResize="0"/>
          <p:nvPr/>
        </p:nvPicPr>
        <p:blipFill rotWithShape="1">
          <a:blip r:embed="rId21">
            <a:alphaModFix amt="37000"/>
          </a:blip>
          <a:srcRect/>
          <a:stretch/>
        </p:blipFill>
        <p:spPr>
          <a:xfrm rot="10800000" flipH="1">
            <a:off x="1037474" y="4634380"/>
            <a:ext cx="3703013" cy="522674"/>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 id="2147483693" r:id="rId17"/>
    <p:sldLayoutId id="2147483694"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30.xml"/><Relationship Id="rId4" Type="http://schemas.openxmlformats.org/officeDocument/2006/relationships/image" Target="../media/image16.jp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3" Type="http://schemas.openxmlformats.org/officeDocument/2006/relationships/hyperlink" Target="http://www.europeanjournaloftaxonomy.eu/" TargetMode="External"/><Relationship Id="rId7" Type="http://schemas.openxmlformats.org/officeDocument/2006/relationships/image" Target="../media/image4.png"/><Relationship Id="rId12"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62.png"/><Relationship Id="rId15" Type="http://schemas.openxmlformats.org/officeDocument/2006/relationships/image" Target="../media/image63.png"/><Relationship Id="rId10" Type="http://schemas.openxmlformats.org/officeDocument/2006/relationships/image" Target="../media/image7.png"/><Relationship Id="rId4" Type="http://schemas.openxmlformats.org/officeDocument/2006/relationships/image" Target="../media/image61.png"/><Relationship Id="rId9" Type="http://schemas.openxmlformats.org/officeDocument/2006/relationships/image" Target="../media/image6.png"/><Relationship Id="rId14" Type="http://schemas.openxmlformats.org/officeDocument/2006/relationships/image" Target="../media/image11.jpg"/></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64.jpg"/><Relationship Id="rId3" Type="http://schemas.openxmlformats.org/officeDocument/2006/relationships/image" Target="../media/image6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11.xml"/><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png"/></Relationships>
</file>

<file path=ppt/slides/_rels/slide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62.png"/><Relationship Id="rId7" Type="http://schemas.openxmlformats.org/officeDocument/2006/relationships/image" Target="../media/image6.png"/><Relationship Id="rId12" Type="http://schemas.openxmlformats.org/officeDocument/2006/relationships/image" Target="../media/image11.jpg"/><Relationship Id="rId2" Type="http://schemas.openxmlformats.org/officeDocument/2006/relationships/notesSlide" Target="../notesSlides/notesSlide12.xml"/><Relationship Id="rId1" Type="http://schemas.openxmlformats.org/officeDocument/2006/relationships/slideLayout" Target="../slideLayouts/slideLayout3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jpg"/><Relationship Id="rId4" Type="http://schemas.openxmlformats.org/officeDocument/2006/relationships/image" Target="../media/image3.png"/><Relationship Id="rId9" Type="http://schemas.openxmlformats.org/officeDocument/2006/relationships/image" Target="../media/image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jpg"/><Relationship Id="rId3" Type="http://schemas.openxmlformats.org/officeDocument/2006/relationships/image" Target="../media/image6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31.xml"/><Relationship Id="rId6" Type="http://schemas.openxmlformats.org/officeDocument/2006/relationships/image" Target="../media/image4.png"/><Relationship Id="rId11" Type="http://schemas.openxmlformats.org/officeDocument/2006/relationships/image" Target="../media/image9.jp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62.png"/><Relationship Id="rId9"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14.xml"/><Relationship Id="rId1" Type="http://schemas.openxmlformats.org/officeDocument/2006/relationships/slideLayout" Target="../slideLayouts/slideLayout3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xml"/></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6.xml"/><Relationship Id="rId1" Type="http://schemas.openxmlformats.org/officeDocument/2006/relationships/slideLayout" Target="../slideLayouts/slideLayout35.xml"/><Relationship Id="rId4" Type="http://schemas.openxmlformats.org/officeDocument/2006/relationships/hyperlink" Target="https://doi.org/10.5852/ejt.2021.782.1597"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19.xml"/><Relationship Id="rId1" Type="http://schemas.openxmlformats.org/officeDocument/2006/relationships/slideLayout" Target="../slideLayouts/slideLayout3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1.xml"/><Relationship Id="rId1" Type="http://schemas.openxmlformats.org/officeDocument/2006/relationships/slideLayout" Target="../slideLayouts/slideLayout34.xml"/><Relationship Id="rId4" Type="http://schemas.openxmlformats.org/officeDocument/2006/relationships/image" Target="../media/image79.png"/></Relationships>
</file>

<file path=ppt/slides/_rels/slide2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2.xml"/><Relationship Id="rId1" Type="http://schemas.openxmlformats.org/officeDocument/2006/relationships/slideLayout" Target="../slideLayouts/slideLayout45.xml"/><Relationship Id="rId5" Type="http://schemas.openxmlformats.org/officeDocument/2006/relationships/hyperlink" Target="https://doi.org/10.3897/rio.8.e97374" TargetMode="External"/><Relationship Id="rId4" Type="http://schemas.openxmlformats.org/officeDocument/2006/relationships/image" Target="../media/image81.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3.xml"/><Relationship Id="rId1" Type="http://schemas.openxmlformats.org/officeDocument/2006/relationships/slideLayout" Target="../slideLayouts/slideLayout36.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4.xml"/><Relationship Id="rId1" Type="http://schemas.openxmlformats.org/officeDocument/2006/relationships/slideLayout" Target="../slideLayouts/slideLayout36.xml"/><Relationship Id="rId4" Type="http://schemas.openxmlformats.org/officeDocument/2006/relationships/image" Target="../media/image8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3" Type="http://schemas.openxmlformats.org/officeDocument/2006/relationships/hyperlink" Target="mailto:isabelle.gerard@africamuseum.be" TargetMode="External"/><Relationship Id="rId7" Type="http://schemas.openxmlformats.org/officeDocument/2006/relationships/image" Target="../media/image86.tif"/><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hyperlink" Target="http://www.europeanjournaloftaxonomy.eu/" TargetMode="External"/><Relationship Id="rId5" Type="http://schemas.openxmlformats.org/officeDocument/2006/relationships/hyperlink" Target="mailto:laurence.benichou@mnhn.fr" TargetMode="External"/><Relationship Id="rId4" Type="http://schemas.openxmlformats.org/officeDocument/2006/relationships/hyperlink" Target="mailto:marianne.salaun@mnhn.fr"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3.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3" Type="http://schemas.openxmlformats.org/officeDocument/2006/relationships/hyperlink" Target="https://sciencpress.mnhn.fr/fr" TargetMode="External"/><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hyperlink" Target="https://www.africamuseum.be/fr/research/publications" TargetMode="External"/><Relationship Id="rId5" Type="http://schemas.openxmlformats.org/officeDocument/2006/relationships/image" Target="../media/image16.jpg"/><Relationship Id="rId4" Type="http://schemas.openxmlformats.org/officeDocument/2006/relationships/image" Target="../media/image15.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3.xml"/></Relationships>
</file>

<file path=ppt/slides/_rels/slide9.xml.rels><?xml version="1.0" encoding="UTF-8" standalone="yes"?>
<Relationships xmlns="http://schemas.openxmlformats.org/package/2006/relationships"><Relationship Id="rId13" Type="http://schemas.openxmlformats.org/officeDocument/2006/relationships/image" Target="../media/image28.png"/><Relationship Id="rId18" Type="http://schemas.openxmlformats.org/officeDocument/2006/relationships/image" Target="../media/image33.png"/><Relationship Id="rId26" Type="http://schemas.openxmlformats.org/officeDocument/2006/relationships/image" Target="../media/image41.jpg"/><Relationship Id="rId39" Type="http://schemas.openxmlformats.org/officeDocument/2006/relationships/image" Target="../media/image54.jpg"/><Relationship Id="rId21" Type="http://schemas.openxmlformats.org/officeDocument/2006/relationships/image" Target="../media/image36.png"/><Relationship Id="rId34" Type="http://schemas.openxmlformats.org/officeDocument/2006/relationships/image" Target="../media/image49.png"/><Relationship Id="rId42" Type="http://schemas.openxmlformats.org/officeDocument/2006/relationships/image" Target="../media/image57.png"/><Relationship Id="rId7" Type="http://schemas.openxmlformats.org/officeDocument/2006/relationships/image" Target="../media/image22.jpg"/><Relationship Id="rId2" Type="http://schemas.openxmlformats.org/officeDocument/2006/relationships/notesSlide" Target="../notesSlides/notesSlide9.xml"/><Relationship Id="rId16" Type="http://schemas.openxmlformats.org/officeDocument/2006/relationships/image" Target="../media/image31.png"/><Relationship Id="rId29" Type="http://schemas.openxmlformats.org/officeDocument/2006/relationships/image" Target="../media/image44.png"/><Relationship Id="rId1" Type="http://schemas.openxmlformats.org/officeDocument/2006/relationships/slideLayout" Target="../slideLayouts/slideLayout34.xml"/><Relationship Id="rId6" Type="http://schemas.openxmlformats.org/officeDocument/2006/relationships/image" Target="../media/image21.jpg"/><Relationship Id="rId11" Type="http://schemas.openxmlformats.org/officeDocument/2006/relationships/image" Target="../media/image26.png"/><Relationship Id="rId24" Type="http://schemas.openxmlformats.org/officeDocument/2006/relationships/image" Target="../media/image39.png"/><Relationship Id="rId32" Type="http://schemas.openxmlformats.org/officeDocument/2006/relationships/image" Target="../media/image47.jpg"/><Relationship Id="rId37" Type="http://schemas.openxmlformats.org/officeDocument/2006/relationships/image" Target="../media/image52.jpg"/><Relationship Id="rId40" Type="http://schemas.openxmlformats.org/officeDocument/2006/relationships/image" Target="../media/image55.gif"/><Relationship Id="rId45" Type="http://schemas.openxmlformats.org/officeDocument/2006/relationships/image" Target="../media/image60.jpg"/><Relationship Id="rId5" Type="http://schemas.openxmlformats.org/officeDocument/2006/relationships/image" Target="../media/image20.jpg"/><Relationship Id="rId15" Type="http://schemas.openxmlformats.org/officeDocument/2006/relationships/image" Target="../media/image30.png"/><Relationship Id="rId23" Type="http://schemas.openxmlformats.org/officeDocument/2006/relationships/image" Target="../media/image38.png"/><Relationship Id="rId28" Type="http://schemas.openxmlformats.org/officeDocument/2006/relationships/image" Target="../media/image43.png"/><Relationship Id="rId36" Type="http://schemas.openxmlformats.org/officeDocument/2006/relationships/image" Target="../media/image51.png"/><Relationship Id="rId10" Type="http://schemas.openxmlformats.org/officeDocument/2006/relationships/image" Target="../media/image25.png"/><Relationship Id="rId19" Type="http://schemas.openxmlformats.org/officeDocument/2006/relationships/image" Target="../media/image34.png"/><Relationship Id="rId31" Type="http://schemas.openxmlformats.org/officeDocument/2006/relationships/image" Target="../media/image46.png"/><Relationship Id="rId44" Type="http://schemas.openxmlformats.org/officeDocument/2006/relationships/image" Target="../media/image59.jpg"/><Relationship Id="rId4" Type="http://schemas.openxmlformats.org/officeDocument/2006/relationships/image" Target="../media/image19.jpg"/><Relationship Id="rId9" Type="http://schemas.openxmlformats.org/officeDocument/2006/relationships/image" Target="../media/image24.jpg"/><Relationship Id="rId14" Type="http://schemas.openxmlformats.org/officeDocument/2006/relationships/image" Target="../media/image29.png"/><Relationship Id="rId22" Type="http://schemas.openxmlformats.org/officeDocument/2006/relationships/image" Target="../media/image37.png"/><Relationship Id="rId27" Type="http://schemas.openxmlformats.org/officeDocument/2006/relationships/image" Target="../media/image42.png"/><Relationship Id="rId30" Type="http://schemas.openxmlformats.org/officeDocument/2006/relationships/image" Target="../media/image45.png"/><Relationship Id="rId35" Type="http://schemas.openxmlformats.org/officeDocument/2006/relationships/image" Target="../media/image50.png"/><Relationship Id="rId43" Type="http://schemas.openxmlformats.org/officeDocument/2006/relationships/image" Target="../media/image58.jpg"/><Relationship Id="rId8" Type="http://schemas.openxmlformats.org/officeDocument/2006/relationships/image" Target="../media/image23.jpg"/><Relationship Id="rId3" Type="http://schemas.openxmlformats.org/officeDocument/2006/relationships/image" Target="../media/image18.jpg"/><Relationship Id="rId12" Type="http://schemas.openxmlformats.org/officeDocument/2006/relationships/image" Target="../media/image27.png"/><Relationship Id="rId17" Type="http://schemas.openxmlformats.org/officeDocument/2006/relationships/image" Target="../media/image32.png"/><Relationship Id="rId25" Type="http://schemas.openxmlformats.org/officeDocument/2006/relationships/image" Target="../media/image40.png"/><Relationship Id="rId33" Type="http://schemas.openxmlformats.org/officeDocument/2006/relationships/image" Target="../media/image48.png"/><Relationship Id="rId38" Type="http://schemas.openxmlformats.org/officeDocument/2006/relationships/image" Target="../media/image53.jpg"/><Relationship Id="rId20" Type="http://schemas.openxmlformats.org/officeDocument/2006/relationships/image" Target="../media/image35.png"/><Relationship Id="rId41"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51"/>
          <p:cNvSpPr txBox="1">
            <a:spLocks noGrp="1"/>
          </p:cNvSpPr>
          <p:nvPr>
            <p:ph type="ctrTitle"/>
          </p:nvPr>
        </p:nvSpPr>
        <p:spPr>
          <a:xfrm>
            <a:off x="1414536" y="1170311"/>
            <a:ext cx="5649414" cy="1229989"/>
          </a:xfrm>
          <a:prstGeom prst="rect">
            <a:avLst/>
          </a:prstGeom>
          <a:noFill/>
          <a:ln>
            <a:noFill/>
          </a:ln>
        </p:spPr>
        <p:txBody>
          <a:bodyPr spcFirstLastPara="1" wrap="square" lIns="91425" tIns="45700" rIns="91425" bIns="45700" anchor="b" anchorCtr="0">
            <a:normAutofit/>
          </a:bodyPr>
          <a:lstStyle/>
          <a:p>
            <a:pPr marL="0" lvl="0" indent="0" algn="ctr" rtl="0">
              <a:lnSpc>
                <a:spcPct val="100000"/>
              </a:lnSpc>
              <a:spcBef>
                <a:spcPts val="0"/>
              </a:spcBef>
              <a:spcAft>
                <a:spcPts val="0"/>
              </a:spcAft>
              <a:buClr>
                <a:srgbClr val="3477B2"/>
              </a:buClr>
              <a:buSzPts val="1800"/>
              <a:buNone/>
            </a:pPr>
            <a:r>
              <a:rPr lang="fr" sz="2400" i="1" dirty="0"/>
              <a:t>European Taxonomy Journal </a:t>
            </a:r>
            <a:br>
              <a:rPr lang="fr" sz="2400" dirty="0"/>
            </a:br>
            <a:r>
              <a:rPr lang="fr-BE" sz="1800" i="1" dirty="0">
                <a:solidFill>
                  <a:srgbClr val="000000"/>
                </a:solidFill>
                <a:latin typeface="Calibri" panose="020F0502020204030204" pitchFamily="34" charset="0"/>
              </a:rPr>
              <a:t>O</a:t>
            </a:r>
            <a:r>
              <a:rPr lang="fr-BE" sz="1800" i="1" dirty="0">
                <a:solidFill>
                  <a:srgbClr val="000000"/>
                </a:solidFill>
                <a:effectLst/>
                <a:latin typeface="Calibri" panose="020F0502020204030204" pitchFamily="34" charset="0"/>
                <a:ea typeface="Calibri" panose="020F0502020204030204" pitchFamily="34" charset="0"/>
              </a:rPr>
              <a:t>pen </a:t>
            </a:r>
            <a:r>
              <a:rPr lang="fr-BE" sz="1800" i="1" dirty="0" err="1">
                <a:solidFill>
                  <a:srgbClr val="000000"/>
                </a:solidFill>
                <a:effectLst/>
                <a:latin typeface="Calibri" panose="020F0502020204030204" pitchFamily="34" charset="0"/>
                <a:ea typeface="Calibri" panose="020F0502020204030204" pitchFamily="34" charset="0"/>
              </a:rPr>
              <a:t>access</a:t>
            </a:r>
            <a:r>
              <a:rPr lang="fr-BE" sz="1800" i="1" dirty="0">
                <a:solidFill>
                  <a:srgbClr val="000000"/>
                </a:solidFill>
                <a:effectLst/>
                <a:latin typeface="Calibri" panose="020F0502020204030204" pitchFamily="34" charset="0"/>
                <a:ea typeface="Calibri" panose="020F0502020204030204" pitchFamily="34" charset="0"/>
              </a:rPr>
              <a:t>, open data et… open </a:t>
            </a:r>
            <a:r>
              <a:rPr lang="fr-BE" sz="1800" i="1" dirty="0" err="1">
                <a:solidFill>
                  <a:srgbClr val="000000"/>
                </a:solidFill>
                <a:effectLst/>
                <a:latin typeface="Calibri" panose="020F0502020204030204" pitchFamily="34" charset="0"/>
                <a:ea typeface="Calibri" panose="020F0502020204030204" pitchFamily="34" charset="0"/>
              </a:rPr>
              <a:t>mind</a:t>
            </a:r>
            <a:r>
              <a:rPr lang="fr-BE" sz="1800" i="1" dirty="0">
                <a:solidFill>
                  <a:srgbClr val="000000"/>
                </a:solidFill>
                <a:effectLst/>
                <a:latin typeface="Calibri" panose="020F0502020204030204" pitchFamily="34" charset="0"/>
                <a:ea typeface="Calibri" panose="020F0502020204030204" pitchFamily="34" charset="0"/>
              </a:rPr>
              <a:t>!</a:t>
            </a:r>
            <a:endParaRPr sz="2400" dirty="0">
              <a:solidFill>
                <a:schemeClr val="dk2"/>
              </a:solidFill>
            </a:endParaRPr>
          </a:p>
        </p:txBody>
      </p:sp>
      <p:sp>
        <p:nvSpPr>
          <p:cNvPr id="420" name="Google Shape;420;p51"/>
          <p:cNvSpPr txBox="1"/>
          <p:nvPr/>
        </p:nvSpPr>
        <p:spPr>
          <a:xfrm>
            <a:off x="1204537" y="2571750"/>
            <a:ext cx="5649415" cy="1732358"/>
          </a:xfrm>
          <a:prstGeom prst="rect">
            <a:avLst/>
          </a:prstGeom>
          <a:noFill/>
          <a:ln>
            <a:noFill/>
          </a:ln>
        </p:spPr>
        <p:txBody>
          <a:bodyPr spcFirstLastPara="1" wrap="square" lIns="82275" tIns="41125" rIns="82275" bIns="41125" anchor="t" anchorCtr="0">
            <a:normAutofit/>
          </a:bodyPr>
          <a:lstStyle/>
          <a:p>
            <a:pPr marL="0" marR="0" lvl="0" indent="0" algn="ctr" rtl="0">
              <a:lnSpc>
                <a:spcPct val="100000"/>
              </a:lnSpc>
              <a:spcBef>
                <a:spcPts val="0"/>
              </a:spcBef>
              <a:spcAft>
                <a:spcPts val="0"/>
              </a:spcAft>
              <a:buClr>
                <a:srgbClr val="000000"/>
              </a:buClr>
              <a:buSzPct val="100000"/>
              <a:buFont typeface="Arial"/>
              <a:buNone/>
            </a:pPr>
            <a:r>
              <a:rPr lang="fr" sz="1200" b="1" dirty="0">
                <a:solidFill>
                  <a:schemeClr val="dk2"/>
                </a:solidFill>
                <a:latin typeface="Century Gothic" panose="020B0502020202020204" pitchFamily="34" charset="0"/>
                <a:ea typeface="Century Gothic"/>
                <a:cs typeface="Century Gothic"/>
                <a:sym typeface="Century Gothic"/>
              </a:rPr>
              <a:t>Laurence </a:t>
            </a:r>
            <a:r>
              <a:rPr lang="fr" sz="1200" b="1" dirty="0" err="1">
                <a:solidFill>
                  <a:schemeClr val="dk2"/>
                </a:solidFill>
                <a:latin typeface="Century Gothic" panose="020B0502020202020204" pitchFamily="34" charset="0"/>
                <a:ea typeface="Century Gothic"/>
                <a:cs typeface="Century Gothic"/>
                <a:sym typeface="Century Gothic"/>
              </a:rPr>
              <a:t>Bénichou</a:t>
            </a:r>
            <a:r>
              <a:rPr lang="fr" sz="1200" b="1" dirty="0">
                <a:solidFill>
                  <a:schemeClr val="dk2"/>
                </a:solidFill>
                <a:latin typeface="Century Gothic" panose="020B0502020202020204" pitchFamily="34" charset="0"/>
                <a:ea typeface="Century Gothic"/>
                <a:cs typeface="Century Gothic"/>
                <a:sym typeface="Century Gothic"/>
              </a:rPr>
              <a:t>, Liaison Manager</a:t>
            </a:r>
            <a:r>
              <a:rPr lang="fr-FR" sz="1600" b="0" i="0" dirty="0">
                <a:solidFill>
                  <a:srgbClr val="000000"/>
                </a:solidFill>
                <a:effectLst/>
                <a:latin typeface="tahoma" panose="020B0604030504040204" pitchFamily="34" charset="0"/>
              </a:rPr>
              <a:t> </a:t>
            </a:r>
            <a:r>
              <a:rPr lang="fr" sz="1200" b="1" i="0" u="none" strike="noStrike" cap="none" dirty="0">
                <a:solidFill>
                  <a:schemeClr val="dk2"/>
                </a:solidFill>
                <a:latin typeface="Century Gothic" panose="020B0502020202020204" pitchFamily="34" charset="0"/>
                <a:ea typeface="Century Gothic"/>
                <a:cs typeface="Century Gothic"/>
                <a:sym typeface="Century Gothic"/>
              </a:rPr>
              <a:t> </a:t>
            </a:r>
          </a:p>
          <a:p>
            <a:pPr marL="0" marR="0" lvl="0" indent="0" algn="ctr" rtl="0">
              <a:lnSpc>
                <a:spcPct val="100000"/>
              </a:lnSpc>
              <a:spcBef>
                <a:spcPts val="0"/>
              </a:spcBef>
              <a:spcAft>
                <a:spcPts val="0"/>
              </a:spcAft>
              <a:buClr>
                <a:srgbClr val="000000"/>
              </a:buClr>
              <a:buSzPct val="100000"/>
              <a:buFont typeface="Arial"/>
              <a:buNone/>
            </a:pPr>
            <a:r>
              <a:rPr lang="fr" sz="1200" b="1" i="0" u="none" strike="noStrike" cap="none" dirty="0">
                <a:solidFill>
                  <a:schemeClr val="dk2"/>
                </a:solidFill>
                <a:latin typeface="Century Gothic" panose="020B0502020202020204" pitchFamily="34" charset="0"/>
                <a:ea typeface="Century Gothic"/>
                <a:cs typeface="Century Gothic"/>
                <a:sym typeface="Century Gothic"/>
              </a:rPr>
              <a:t>Isabelle Gérard, </a:t>
            </a:r>
            <a:r>
              <a:rPr lang="fr" sz="1200" b="1" dirty="0">
                <a:solidFill>
                  <a:schemeClr val="dk2"/>
                </a:solidFill>
                <a:latin typeface="Century Gothic" panose="020B0502020202020204" pitchFamily="34" charset="0"/>
                <a:ea typeface="Century Gothic"/>
                <a:cs typeface="Century Gothic"/>
                <a:sym typeface="Century Gothic"/>
              </a:rPr>
              <a:t>Manager</a:t>
            </a:r>
            <a:endParaRPr lang="fr" sz="1200" b="1" i="0" u="none" strike="noStrike" cap="none" dirty="0">
              <a:solidFill>
                <a:schemeClr val="dk2"/>
              </a:solidFill>
              <a:latin typeface="Century Gothic" panose="020B0502020202020204" pitchFamily="34" charset="0"/>
              <a:ea typeface="Century Gothic"/>
              <a:cs typeface="Century Gothic"/>
              <a:sym typeface="Century Gothic"/>
            </a:endParaRPr>
          </a:p>
          <a:p>
            <a:pPr marL="0" marR="0" lvl="0" indent="0" algn="ctr" rtl="0">
              <a:lnSpc>
                <a:spcPct val="100000"/>
              </a:lnSpc>
              <a:spcBef>
                <a:spcPts val="0"/>
              </a:spcBef>
              <a:spcAft>
                <a:spcPts val="0"/>
              </a:spcAft>
              <a:buClr>
                <a:srgbClr val="000000"/>
              </a:buClr>
              <a:buSzPct val="100000"/>
              <a:buFont typeface="Arial"/>
              <a:buNone/>
            </a:pPr>
            <a:r>
              <a:rPr lang="fr" sz="1200" b="1" i="0" u="none" strike="noStrike" cap="none" dirty="0">
                <a:solidFill>
                  <a:schemeClr val="dk2"/>
                </a:solidFill>
                <a:latin typeface="Century Gothic" panose="020B0502020202020204" pitchFamily="34" charset="0"/>
                <a:ea typeface="Century Gothic"/>
                <a:cs typeface="Century Gothic"/>
                <a:sym typeface="Century Gothic"/>
              </a:rPr>
              <a:t>Marianne </a:t>
            </a:r>
            <a:r>
              <a:rPr lang="fr" sz="1200" b="1" i="0" u="none" strike="noStrike" cap="none" dirty="0" err="1">
                <a:solidFill>
                  <a:schemeClr val="dk2"/>
                </a:solidFill>
                <a:latin typeface="Century Gothic" panose="020B0502020202020204" pitchFamily="34" charset="0"/>
                <a:ea typeface="Century Gothic"/>
                <a:cs typeface="Century Gothic"/>
                <a:sym typeface="Century Gothic"/>
              </a:rPr>
              <a:t>Salaün</a:t>
            </a:r>
            <a:r>
              <a:rPr lang="fr" sz="1200" b="1" dirty="0">
                <a:solidFill>
                  <a:schemeClr val="dk2"/>
                </a:solidFill>
                <a:latin typeface="Century Gothic" panose="020B0502020202020204" pitchFamily="34" charset="0"/>
                <a:ea typeface="Century Gothic"/>
                <a:cs typeface="Century Gothic"/>
                <a:sym typeface="Century Gothic"/>
              </a:rPr>
              <a:t>, Éditrice</a:t>
            </a:r>
            <a:r>
              <a:rPr lang="fr" sz="1200" b="1" i="0" u="none" strike="noStrike" cap="none" dirty="0">
                <a:solidFill>
                  <a:schemeClr val="dk2"/>
                </a:solidFill>
                <a:latin typeface="Century Gothic" panose="020B0502020202020204" pitchFamily="34" charset="0"/>
                <a:ea typeface="Century Gothic"/>
                <a:cs typeface="Century Gothic"/>
                <a:sym typeface="Century Gothic"/>
              </a:rPr>
              <a:t> </a:t>
            </a:r>
            <a:endParaRPr sz="1200" b="0" i="0" u="none" strike="noStrike" cap="none" dirty="0">
              <a:solidFill>
                <a:schemeClr val="dk1"/>
              </a:solidFill>
              <a:latin typeface="Century Gothic" panose="020B0502020202020204" pitchFamily="34" charset="0"/>
              <a:sym typeface="Arial"/>
            </a:endParaRPr>
          </a:p>
          <a:p>
            <a:pPr lvl="0" algn="ctr">
              <a:spcBef>
                <a:spcPts val="800"/>
              </a:spcBef>
              <a:buSzPct val="100000"/>
            </a:pPr>
            <a:endParaRPr lang="fr" sz="1200" i="1" u="sng" dirty="0">
              <a:solidFill>
                <a:schemeClr val="hlink"/>
              </a:solidFill>
              <a:latin typeface="Century Gothic" panose="020B0502020202020204" pitchFamily="34" charset="0"/>
              <a:ea typeface="Century Gothic"/>
              <a:cs typeface="Century Gothic"/>
              <a:sym typeface="Century Gothic"/>
            </a:endParaRPr>
          </a:p>
          <a:p>
            <a:pPr lvl="0" algn="ctr">
              <a:spcBef>
                <a:spcPts val="800"/>
              </a:spcBef>
              <a:buSzPct val="100000"/>
            </a:pPr>
            <a:r>
              <a:rPr lang="fr" sz="1300" b="1" dirty="0">
                <a:solidFill>
                  <a:schemeClr val="accent1"/>
                </a:solidFill>
                <a:latin typeface="Century Gothic" panose="020B0502020202020204" pitchFamily="34" charset="0"/>
                <a:sym typeface="Century Gothic"/>
              </a:rPr>
              <a:t>11</a:t>
            </a:r>
            <a:r>
              <a:rPr lang="fr" sz="1300" b="1" baseline="30000" dirty="0">
                <a:solidFill>
                  <a:schemeClr val="accent1"/>
                </a:solidFill>
                <a:latin typeface="Century Gothic" panose="020B0502020202020204" pitchFamily="34" charset="0"/>
                <a:sym typeface="Century Gothic"/>
              </a:rPr>
              <a:t>e</a:t>
            </a:r>
            <a:r>
              <a:rPr lang="fr" sz="1300" b="1" dirty="0">
                <a:solidFill>
                  <a:schemeClr val="accent1"/>
                </a:solidFill>
                <a:latin typeface="Century Gothic" panose="020B0502020202020204" pitchFamily="34" charset="0"/>
                <a:sym typeface="Century Gothic"/>
              </a:rPr>
              <a:t> Journées Médici</a:t>
            </a:r>
          </a:p>
          <a:p>
            <a:pPr lvl="0" algn="ctr">
              <a:spcBef>
                <a:spcPts val="800"/>
              </a:spcBef>
              <a:buSzPct val="100000"/>
            </a:pPr>
            <a:r>
              <a:rPr lang="fr-BE" sz="1300" b="1" dirty="0">
                <a:solidFill>
                  <a:schemeClr val="accent1"/>
                </a:solidFill>
                <a:latin typeface="Century Gothic" panose="020B0502020202020204" pitchFamily="34" charset="0"/>
                <a:sym typeface="Century Gothic"/>
              </a:rPr>
              <a:t>V</a:t>
            </a:r>
            <a:r>
              <a:rPr lang="fr" sz="1300" b="1" dirty="0">
                <a:solidFill>
                  <a:schemeClr val="accent1"/>
                </a:solidFill>
                <a:latin typeface="Century Gothic" panose="020B0502020202020204" pitchFamily="34" charset="0"/>
                <a:sym typeface="Century Gothic"/>
              </a:rPr>
              <a:t>endredi 29 juin 2023</a:t>
            </a:r>
            <a:endParaRPr sz="1300" b="1" dirty="0">
              <a:solidFill>
                <a:schemeClr val="accent1"/>
              </a:solidFill>
              <a:latin typeface="Century Gothic" panose="020B0502020202020204" pitchFamily="34" charset="0"/>
              <a:sym typeface="Century Gothic"/>
            </a:endParaRPr>
          </a:p>
          <a:p>
            <a:pPr marL="0" marR="0" lvl="0" indent="0" algn="ctr" rtl="0">
              <a:lnSpc>
                <a:spcPct val="100000"/>
              </a:lnSpc>
              <a:spcBef>
                <a:spcPts val="800"/>
              </a:spcBef>
              <a:spcAft>
                <a:spcPts val="0"/>
              </a:spcAft>
              <a:buClr>
                <a:srgbClr val="000000"/>
              </a:buClr>
              <a:buSzPct val="100000"/>
              <a:buFont typeface="Arial"/>
              <a:buNone/>
            </a:pPr>
            <a:endParaRPr sz="1200" b="1" i="0" u="none" strike="noStrike" cap="none" dirty="0">
              <a:solidFill>
                <a:schemeClr val="dk2"/>
              </a:solidFill>
              <a:latin typeface="Century Gothic"/>
              <a:ea typeface="Century Gothic"/>
              <a:cs typeface="Century Gothic"/>
              <a:sym typeface="Century Gothic"/>
            </a:endParaRPr>
          </a:p>
        </p:txBody>
      </p:sp>
      <p:pic>
        <p:nvPicPr>
          <p:cNvPr id="5" name="Image 4" descr="Une image contenant texte, dessin, croquis, clipart&#10;&#10;Description générée automatiquement">
            <a:extLst>
              <a:ext uri="{FF2B5EF4-FFF2-40B4-BE49-F238E27FC236}">
                <a16:creationId xmlns:a16="http://schemas.microsoft.com/office/drawing/2014/main" id="{8D1EAD5D-0938-687F-738D-6ADB8C63AB33}"/>
              </a:ext>
            </a:extLst>
          </p:cNvPr>
          <p:cNvPicPr>
            <a:picLocks noChangeAspect="1"/>
          </p:cNvPicPr>
          <p:nvPr/>
        </p:nvPicPr>
        <p:blipFill>
          <a:blip r:embed="rId3"/>
          <a:stretch>
            <a:fillRect/>
          </a:stretch>
        </p:blipFill>
        <p:spPr>
          <a:xfrm>
            <a:off x="7373020" y="3886098"/>
            <a:ext cx="775659" cy="872514"/>
          </a:xfrm>
          <a:prstGeom prst="rect">
            <a:avLst/>
          </a:prstGeom>
        </p:spPr>
      </p:pic>
      <p:pic>
        <p:nvPicPr>
          <p:cNvPr id="7" name="Image 6" descr="Une image contenant texte, Police, logo, Graphique&#10;&#10;Description générée automatiquement">
            <a:extLst>
              <a:ext uri="{FF2B5EF4-FFF2-40B4-BE49-F238E27FC236}">
                <a16:creationId xmlns:a16="http://schemas.microsoft.com/office/drawing/2014/main" id="{AB70F838-5EBD-8307-EB79-4D38421A17A0}"/>
              </a:ext>
            </a:extLst>
          </p:cNvPr>
          <p:cNvPicPr>
            <a:picLocks noChangeAspect="1"/>
          </p:cNvPicPr>
          <p:nvPr/>
        </p:nvPicPr>
        <p:blipFill>
          <a:blip r:embed="rId4"/>
          <a:stretch>
            <a:fillRect/>
          </a:stretch>
        </p:blipFill>
        <p:spPr>
          <a:xfrm>
            <a:off x="8148679" y="3886098"/>
            <a:ext cx="837423" cy="88389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0"/>
          <p:cNvSpPr txBox="1">
            <a:spLocks noGrp="1"/>
          </p:cNvSpPr>
          <p:nvPr>
            <p:ph type="body" idx="1"/>
          </p:nvPr>
        </p:nvSpPr>
        <p:spPr>
          <a:xfrm>
            <a:off x="1622692" y="1750380"/>
            <a:ext cx="6572100" cy="2456700"/>
          </a:xfrm>
          <a:prstGeom prst="rect">
            <a:avLst/>
          </a:prstGeom>
          <a:noFill/>
          <a:ln>
            <a:noFill/>
          </a:ln>
        </p:spPr>
        <p:txBody>
          <a:bodyPr spcFirstLastPara="1" wrap="square" lIns="91425" tIns="45700" rIns="91425" bIns="45700" anchor="t" anchorCtr="0">
            <a:noAutofit/>
          </a:bodyPr>
          <a:lstStyle/>
          <a:p>
            <a:pPr marL="228600" indent="-222250">
              <a:lnSpc>
                <a:spcPct val="100000"/>
              </a:lnSpc>
              <a:buSzPts val="900"/>
            </a:pPr>
            <a:r>
              <a:rPr lang="fr" sz="1200" b="1" dirty="0">
                <a:solidFill>
                  <a:schemeClr val="dk1"/>
                </a:solidFill>
                <a:latin typeface="Gill Sans"/>
                <a:ea typeface="Gill Sans"/>
                <a:cs typeface="Gill Sans"/>
                <a:sym typeface="Gill Sans"/>
              </a:rPr>
              <a:t>Création d’ UNE revue dédiée </a:t>
            </a:r>
            <a:r>
              <a:rPr lang="fr" sz="1200" dirty="0">
                <a:solidFill>
                  <a:schemeClr val="dk1"/>
                </a:solidFill>
                <a:latin typeface="Gill Sans"/>
                <a:ea typeface="Gill Sans"/>
                <a:cs typeface="Gill Sans"/>
                <a:sym typeface="Gill Sans"/>
              </a:rPr>
              <a:t>à la taxonomie descriptive, </a:t>
            </a:r>
          </a:p>
          <a:p>
            <a:pPr marL="6350" indent="0">
              <a:lnSpc>
                <a:spcPct val="100000"/>
              </a:lnSpc>
              <a:buSzPts val="900"/>
              <a:buNone/>
            </a:pPr>
            <a:r>
              <a:rPr lang="fr" sz="1200" dirty="0">
                <a:solidFill>
                  <a:schemeClr val="dk1"/>
                </a:solidFill>
                <a:latin typeface="Gill Sans"/>
                <a:ea typeface="Gill Sans"/>
                <a:cs typeface="Gill Sans"/>
                <a:sym typeface="Gill Sans"/>
              </a:rPr>
              <a:t>couvrant tout le domaine de la zoologie (incl. entomologie), botanique </a:t>
            </a:r>
          </a:p>
          <a:p>
            <a:pPr marL="6350" indent="0">
              <a:lnSpc>
                <a:spcPct val="100000"/>
              </a:lnSpc>
              <a:buSzPts val="900"/>
              <a:buNone/>
            </a:pPr>
            <a:r>
              <a:rPr lang="fr" sz="1200" dirty="0">
                <a:solidFill>
                  <a:schemeClr val="dk1"/>
                </a:solidFill>
                <a:latin typeface="Gill Sans"/>
                <a:ea typeface="Gill Sans"/>
                <a:cs typeface="Gill Sans"/>
                <a:sym typeface="Gill Sans"/>
              </a:rPr>
              <a:t>(mousses comprises) et la paléontologie</a:t>
            </a:r>
          </a:p>
          <a:p>
            <a:pPr marL="228600" indent="-222250">
              <a:lnSpc>
                <a:spcPct val="100000"/>
              </a:lnSpc>
              <a:buSzPts val="900"/>
            </a:pPr>
            <a:r>
              <a:rPr lang="fr-BE" sz="1200" dirty="0">
                <a:solidFill>
                  <a:schemeClr val="dk1"/>
                </a:solidFill>
                <a:latin typeface="Gill Sans"/>
                <a:ea typeface="Gill Sans"/>
                <a:cs typeface="Gill Sans"/>
                <a:sym typeface="Gill Sans"/>
              </a:rPr>
              <a:t>Revue </a:t>
            </a:r>
            <a:r>
              <a:rPr lang="fr-BE" sz="1200" b="1" dirty="0">
                <a:solidFill>
                  <a:schemeClr val="dk1"/>
                </a:solidFill>
                <a:latin typeface="Gill Sans"/>
                <a:ea typeface="Gill Sans"/>
                <a:cs typeface="Gill Sans"/>
                <a:sym typeface="Gill Sans"/>
              </a:rPr>
              <a:t>internationale ancrée en Europe</a:t>
            </a:r>
            <a:r>
              <a:rPr lang="fr-BE" sz="1200" dirty="0">
                <a:solidFill>
                  <a:schemeClr val="dk1"/>
                </a:solidFill>
                <a:latin typeface="Gill Sans"/>
                <a:ea typeface="Gill Sans"/>
                <a:cs typeface="Gill Sans"/>
                <a:sym typeface="Gill Sans"/>
              </a:rPr>
              <a:t>.</a:t>
            </a:r>
            <a:endParaRPr lang="fr" sz="1200" dirty="0">
              <a:solidFill>
                <a:schemeClr val="dk1"/>
              </a:solidFill>
              <a:latin typeface="Gill Sans"/>
              <a:ea typeface="Gill Sans"/>
              <a:cs typeface="Gill Sans"/>
              <a:sym typeface="Gill Sans"/>
            </a:endParaRPr>
          </a:p>
          <a:p>
            <a:pPr marL="228600" lvl="0" indent="-222250">
              <a:lnSpc>
                <a:spcPct val="100000"/>
              </a:lnSpc>
              <a:spcBef>
                <a:spcPts val="700"/>
              </a:spcBef>
              <a:buSzPts val="900"/>
            </a:pPr>
            <a:r>
              <a:rPr lang="fr" sz="1200" b="1" dirty="0">
                <a:solidFill>
                  <a:schemeClr val="dk1"/>
                </a:solidFill>
                <a:latin typeface="Gill Sans"/>
                <a:sym typeface="Gill Sans"/>
              </a:rPr>
              <a:t>Soutenue par le CETAF </a:t>
            </a:r>
            <a:r>
              <a:rPr lang="fr" sz="1200" dirty="0">
                <a:solidFill>
                  <a:schemeClr val="dk1"/>
                </a:solidFill>
                <a:latin typeface="Gill Sans"/>
                <a:sym typeface="Gill Sans"/>
              </a:rPr>
              <a:t>et donc en lien continu avec </a:t>
            </a:r>
          </a:p>
          <a:p>
            <a:pPr marL="6350" lvl="0" indent="0">
              <a:lnSpc>
                <a:spcPct val="100000"/>
              </a:lnSpc>
              <a:spcBef>
                <a:spcPts val="700"/>
              </a:spcBef>
              <a:buSzPts val="900"/>
              <a:buNone/>
            </a:pPr>
            <a:r>
              <a:rPr lang="fr" sz="1200" dirty="0">
                <a:solidFill>
                  <a:schemeClr val="dk1"/>
                </a:solidFill>
                <a:latin typeface="Gill Sans"/>
                <a:sym typeface="Gill Sans"/>
              </a:rPr>
              <a:t>    les autres institutions européeenes </a:t>
            </a:r>
          </a:p>
          <a:p>
            <a:pPr marL="228600" lvl="0" indent="-222250">
              <a:lnSpc>
                <a:spcPct val="100000"/>
              </a:lnSpc>
              <a:spcBef>
                <a:spcPts val="700"/>
              </a:spcBef>
              <a:buSzPts val="900"/>
            </a:pPr>
            <a:r>
              <a:rPr lang="fr-BE" sz="1200" b="1" dirty="0">
                <a:solidFill>
                  <a:schemeClr val="dk1"/>
                </a:solidFill>
                <a:latin typeface="Gill Sans"/>
                <a:sym typeface="Gill Sans"/>
              </a:rPr>
              <a:t>Et tous les projets internationaux </a:t>
            </a:r>
          </a:p>
          <a:p>
            <a:pPr marL="6350" lvl="0" indent="0">
              <a:lnSpc>
                <a:spcPct val="100000"/>
              </a:lnSpc>
              <a:spcBef>
                <a:spcPts val="700"/>
              </a:spcBef>
              <a:buSzPts val="900"/>
              <a:buNone/>
            </a:pPr>
            <a:r>
              <a:rPr lang="fr-BE" sz="1200" b="1" dirty="0">
                <a:solidFill>
                  <a:schemeClr val="dk1"/>
                </a:solidFill>
                <a:latin typeface="Gill Sans"/>
                <a:sym typeface="Gill Sans"/>
              </a:rPr>
              <a:t>innovants</a:t>
            </a:r>
            <a:r>
              <a:rPr lang="fr-BE" sz="1200" dirty="0">
                <a:solidFill>
                  <a:schemeClr val="dk1"/>
                </a:solidFill>
                <a:latin typeface="Gill Sans"/>
                <a:sym typeface="Gill Sans"/>
              </a:rPr>
              <a:t> c</a:t>
            </a:r>
            <a:r>
              <a:rPr lang="fr" sz="1200" dirty="0">
                <a:solidFill>
                  <a:schemeClr val="dk1"/>
                </a:solidFill>
                <a:latin typeface="Gill Sans"/>
                <a:sym typeface="Gill Sans"/>
              </a:rPr>
              <a:t>oncernant la Science ouverte,</a:t>
            </a:r>
          </a:p>
          <a:p>
            <a:pPr marL="6350" lvl="0" indent="0">
              <a:lnSpc>
                <a:spcPct val="100000"/>
              </a:lnSpc>
              <a:spcBef>
                <a:spcPts val="700"/>
              </a:spcBef>
              <a:buSzPts val="900"/>
              <a:buNone/>
            </a:pPr>
            <a:r>
              <a:rPr lang="fr" sz="1200" dirty="0">
                <a:solidFill>
                  <a:schemeClr val="dk1"/>
                </a:solidFill>
                <a:latin typeface="Gill Sans"/>
                <a:sym typeface="Gill Sans"/>
              </a:rPr>
              <a:t> les identifiants, le </a:t>
            </a:r>
            <a:r>
              <a:rPr lang="fr" sz="1200" i="1" dirty="0">
                <a:solidFill>
                  <a:schemeClr val="dk1"/>
                </a:solidFill>
                <a:latin typeface="Gill Sans"/>
                <a:sym typeface="Gill Sans"/>
              </a:rPr>
              <a:t>data mining</a:t>
            </a:r>
            <a:r>
              <a:rPr lang="fr" sz="1200" dirty="0">
                <a:solidFill>
                  <a:schemeClr val="dk1"/>
                </a:solidFill>
                <a:latin typeface="Gill Sans"/>
                <a:sym typeface="Gill Sans"/>
              </a:rPr>
              <a:t>, la pérennisation…</a:t>
            </a:r>
          </a:p>
          <a:p>
            <a:pPr marL="6350" lvl="0" indent="0">
              <a:lnSpc>
                <a:spcPct val="100000"/>
              </a:lnSpc>
              <a:spcBef>
                <a:spcPts val="700"/>
              </a:spcBef>
              <a:buSzPts val="900"/>
              <a:buNone/>
            </a:pPr>
            <a:endParaRPr lang="fr" sz="1200" dirty="0">
              <a:solidFill>
                <a:schemeClr val="dk1"/>
              </a:solidFill>
              <a:latin typeface="Gill Sans"/>
              <a:sym typeface="Gill Sans"/>
            </a:endParaRPr>
          </a:p>
          <a:p>
            <a:pPr marL="6350" indent="0">
              <a:lnSpc>
                <a:spcPct val="100000"/>
              </a:lnSpc>
              <a:spcBef>
                <a:spcPts val="700"/>
              </a:spcBef>
              <a:buSzPts val="900"/>
              <a:buNone/>
            </a:pPr>
            <a:r>
              <a:rPr lang="nl-BE" sz="1800" u="sng" kern="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3"/>
              </a:rPr>
              <a:t>www.europeanjournaloftaxonomy.eu</a:t>
            </a:r>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6350" lvl="0" indent="0">
              <a:lnSpc>
                <a:spcPct val="100000"/>
              </a:lnSpc>
              <a:spcBef>
                <a:spcPts val="700"/>
              </a:spcBef>
              <a:buSzPts val="900"/>
              <a:buNone/>
            </a:pPr>
            <a:endParaRPr lang="fr" sz="1200" dirty="0">
              <a:solidFill>
                <a:schemeClr val="dk1"/>
              </a:solidFill>
              <a:latin typeface="Gill Sans"/>
              <a:ea typeface="Gill Sans"/>
              <a:cs typeface="Gill Sans"/>
              <a:sym typeface="Gill Sans"/>
            </a:endParaRPr>
          </a:p>
        </p:txBody>
      </p:sp>
      <p:sp>
        <p:nvSpPr>
          <p:cNvPr id="618" name="Google Shape;618;p60"/>
          <p:cNvSpPr txBox="1">
            <a:spLocks noGrp="1"/>
          </p:cNvSpPr>
          <p:nvPr>
            <p:ph type="title"/>
          </p:nvPr>
        </p:nvSpPr>
        <p:spPr>
          <a:xfrm>
            <a:off x="1657350" y="123654"/>
            <a:ext cx="6645467" cy="6001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100"/>
              <a:buNone/>
            </a:pPr>
            <a:r>
              <a:rPr lang="fr" i="1">
                <a:solidFill>
                  <a:srgbClr val="0070C0"/>
                </a:solidFill>
                <a:latin typeface="Helvetica Neue"/>
                <a:ea typeface="Helvetica Neue"/>
                <a:cs typeface="Helvetica Neue"/>
                <a:sym typeface="Helvetica Neue"/>
              </a:rPr>
              <a:t>European Journal of Taxonomy</a:t>
            </a:r>
            <a:endParaRPr/>
          </a:p>
        </p:txBody>
      </p:sp>
      <p:pic>
        <p:nvPicPr>
          <p:cNvPr id="619" name="Google Shape;619;p60"/>
          <p:cNvPicPr preferRelativeResize="0"/>
          <p:nvPr/>
        </p:nvPicPr>
        <p:blipFill rotWithShape="1">
          <a:blip r:embed="rId4">
            <a:alphaModFix/>
          </a:blip>
          <a:srcRect/>
          <a:stretch/>
        </p:blipFill>
        <p:spPr>
          <a:xfrm>
            <a:off x="4532456" y="2818015"/>
            <a:ext cx="825727" cy="764881"/>
          </a:xfrm>
          <a:prstGeom prst="rect">
            <a:avLst/>
          </a:prstGeom>
          <a:noFill/>
          <a:ln>
            <a:noFill/>
          </a:ln>
        </p:spPr>
      </p:pic>
      <p:pic>
        <p:nvPicPr>
          <p:cNvPr id="620" name="Google Shape;620;p60"/>
          <p:cNvPicPr preferRelativeResize="0"/>
          <p:nvPr/>
        </p:nvPicPr>
        <p:blipFill rotWithShape="1">
          <a:blip r:embed="rId5">
            <a:alphaModFix/>
          </a:blip>
          <a:srcRect/>
          <a:stretch/>
        </p:blipFill>
        <p:spPr>
          <a:xfrm>
            <a:off x="802779" y="18803"/>
            <a:ext cx="769780" cy="837501"/>
          </a:xfrm>
          <a:prstGeom prst="rect">
            <a:avLst/>
          </a:prstGeom>
          <a:noFill/>
          <a:ln>
            <a:noFill/>
          </a:ln>
        </p:spPr>
      </p:pic>
      <p:pic>
        <p:nvPicPr>
          <p:cNvPr id="621" name="Google Shape;621;p60"/>
          <p:cNvPicPr preferRelativeResize="0"/>
          <p:nvPr/>
        </p:nvPicPr>
        <p:blipFill rotWithShape="1">
          <a:blip r:embed="rId6">
            <a:alphaModFix/>
          </a:blip>
          <a:srcRect/>
          <a:stretch/>
        </p:blipFill>
        <p:spPr>
          <a:xfrm>
            <a:off x="1622692" y="977918"/>
            <a:ext cx="998383" cy="665588"/>
          </a:xfrm>
          <a:prstGeom prst="rect">
            <a:avLst/>
          </a:prstGeom>
          <a:noFill/>
          <a:ln>
            <a:noFill/>
          </a:ln>
        </p:spPr>
      </p:pic>
      <p:pic>
        <p:nvPicPr>
          <p:cNvPr id="622" name="Google Shape;622;p60"/>
          <p:cNvPicPr preferRelativeResize="0"/>
          <p:nvPr/>
        </p:nvPicPr>
        <p:blipFill rotWithShape="1">
          <a:blip r:embed="rId7">
            <a:alphaModFix/>
          </a:blip>
          <a:srcRect/>
          <a:stretch/>
        </p:blipFill>
        <p:spPr>
          <a:xfrm>
            <a:off x="530651" y="975893"/>
            <a:ext cx="1046252" cy="665587"/>
          </a:xfrm>
          <a:prstGeom prst="rect">
            <a:avLst/>
          </a:prstGeom>
          <a:noFill/>
          <a:ln>
            <a:noFill/>
          </a:ln>
        </p:spPr>
      </p:pic>
      <p:pic>
        <p:nvPicPr>
          <p:cNvPr id="623" name="Google Shape;623;p60"/>
          <p:cNvPicPr preferRelativeResize="0"/>
          <p:nvPr/>
        </p:nvPicPr>
        <p:blipFill rotWithShape="1">
          <a:blip r:embed="rId8">
            <a:alphaModFix/>
          </a:blip>
          <a:srcRect/>
          <a:stretch/>
        </p:blipFill>
        <p:spPr>
          <a:xfrm>
            <a:off x="530651" y="1674992"/>
            <a:ext cx="966337" cy="665588"/>
          </a:xfrm>
          <a:prstGeom prst="rect">
            <a:avLst/>
          </a:prstGeom>
          <a:noFill/>
          <a:ln>
            <a:noFill/>
          </a:ln>
        </p:spPr>
      </p:pic>
      <p:pic>
        <p:nvPicPr>
          <p:cNvPr id="624" name="Google Shape;624;p60"/>
          <p:cNvPicPr preferRelativeResize="0"/>
          <p:nvPr/>
        </p:nvPicPr>
        <p:blipFill rotWithShape="1">
          <a:blip r:embed="rId9">
            <a:alphaModFix/>
          </a:blip>
          <a:srcRect/>
          <a:stretch/>
        </p:blipFill>
        <p:spPr>
          <a:xfrm>
            <a:off x="2666863" y="966387"/>
            <a:ext cx="1016318" cy="665588"/>
          </a:xfrm>
          <a:prstGeom prst="rect">
            <a:avLst/>
          </a:prstGeom>
          <a:noFill/>
          <a:ln>
            <a:noFill/>
          </a:ln>
        </p:spPr>
      </p:pic>
      <p:pic>
        <p:nvPicPr>
          <p:cNvPr id="625" name="Google Shape;625;p60"/>
          <p:cNvPicPr preferRelativeResize="0"/>
          <p:nvPr/>
        </p:nvPicPr>
        <p:blipFill rotWithShape="1">
          <a:blip r:embed="rId10">
            <a:alphaModFix/>
          </a:blip>
          <a:srcRect/>
          <a:stretch/>
        </p:blipFill>
        <p:spPr>
          <a:xfrm>
            <a:off x="539519" y="3393825"/>
            <a:ext cx="944587" cy="494522"/>
          </a:xfrm>
          <a:prstGeom prst="rect">
            <a:avLst/>
          </a:prstGeom>
          <a:noFill/>
          <a:ln>
            <a:noFill/>
          </a:ln>
        </p:spPr>
      </p:pic>
      <p:pic>
        <p:nvPicPr>
          <p:cNvPr id="626" name="Google Shape;626;p60"/>
          <p:cNvPicPr preferRelativeResize="0"/>
          <p:nvPr/>
        </p:nvPicPr>
        <p:blipFill rotWithShape="1">
          <a:blip r:embed="rId11">
            <a:alphaModFix/>
          </a:blip>
          <a:srcRect/>
          <a:stretch/>
        </p:blipFill>
        <p:spPr>
          <a:xfrm>
            <a:off x="528645" y="2384034"/>
            <a:ext cx="966337" cy="966337"/>
          </a:xfrm>
          <a:prstGeom prst="rect">
            <a:avLst/>
          </a:prstGeom>
          <a:noFill/>
          <a:ln>
            <a:noFill/>
          </a:ln>
        </p:spPr>
      </p:pic>
      <p:pic>
        <p:nvPicPr>
          <p:cNvPr id="627" name="Google Shape;627;p60" descr="naturalis.jpg"/>
          <p:cNvPicPr preferRelativeResize="0"/>
          <p:nvPr/>
        </p:nvPicPr>
        <p:blipFill rotWithShape="1">
          <a:blip r:embed="rId12">
            <a:alphaModFix/>
          </a:blip>
          <a:srcRect/>
          <a:stretch/>
        </p:blipFill>
        <p:spPr>
          <a:xfrm>
            <a:off x="3728968" y="975893"/>
            <a:ext cx="1154836" cy="665588"/>
          </a:xfrm>
          <a:prstGeom prst="rect">
            <a:avLst/>
          </a:prstGeom>
          <a:noFill/>
          <a:ln>
            <a:noFill/>
          </a:ln>
        </p:spPr>
      </p:pic>
      <p:pic>
        <p:nvPicPr>
          <p:cNvPr id="628" name="Google Shape;628;p60"/>
          <p:cNvPicPr preferRelativeResize="0"/>
          <p:nvPr/>
        </p:nvPicPr>
        <p:blipFill rotWithShape="1">
          <a:blip r:embed="rId13">
            <a:alphaModFix/>
          </a:blip>
          <a:srcRect/>
          <a:stretch/>
        </p:blipFill>
        <p:spPr>
          <a:xfrm>
            <a:off x="4929593" y="966387"/>
            <a:ext cx="1096630" cy="679601"/>
          </a:xfrm>
          <a:prstGeom prst="rect">
            <a:avLst/>
          </a:prstGeom>
          <a:noFill/>
          <a:ln>
            <a:noFill/>
          </a:ln>
        </p:spPr>
      </p:pic>
      <p:pic>
        <p:nvPicPr>
          <p:cNvPr id="629" name="Google Shape;629;p60" descr="mage result"/>
          <p:cNvPicPr preferRelativeResize="0"/>
          <p:nvPr/>
        </p:nvPicPr>
        <p:blipFill rotWithShape="1">
          <a:blip r:embed="rId14">
            <a:alphaModFix/>
          </a:blip>
          <a:srcRect/>
          <a:stretch/>
        </p:blipFill>
        <p:spPr>
          <a:xfrm>
            <a:off x="528645" y="3931802"/>
            <a:ext cx="932727" cy="590639"/>
          </a:xfrm>
          <a:prstGeom prst="rect">
            <a:avLst/>
          </a:prstGeom>
          <a:noFill/>
          <a:ln>
            <a:noFill/>
          </a:ln>
        </p:spPr>
      </p:pic>
      <p:pic>
        <p:nvPicPr>
          <p:cNvPr id="3" name="Image 2">
            <a:extLst>
              <a:ext uri="{FF2B5EF4-FFF2-40B4-BE49-F238E27FC236}">
                <a16:creationId xmlns:a16="http://schemas.microsoft.com/office/drawing/2014/main" id="{866CC290-B545-92EF-254E-C7FF7932BE3F}"/>
              </a:ext>
            </a:extLst>
          </p:cNvPr>
          <p:cNvPicPr>
            <a:picLocks noChangeAspect="1"/>
          </p:cNvPicPr>
          <p:nvPr/>
        </p:nvPicPr>
        <p:blipFill>
          <a:blip r:embed="rId15"/>
          <a:stretch>
            <a:fillRect/>
          </a:stretch>
        </p:blipFill>
        <p:spPr>
          <a:xfrm>
            <a:off x="5530839" y="1325045"/>
            <a:ext cx="4499238" cy="3127519"/>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16"/>
        <p:cNvGrpSpPr/>
        <p:nvPr/>
      </p:nvGrpSpPr>
      <p:grpSpPr>
        <a:xfrm>
          <a:off x="0" y="0"/>
          <a:ext cx="0" cy="0"/>
          <a:chOff x="0" y="0"/>
          <a:chExt cx="0" cy="0"/>
        </a:xfrm>
      </p:grpSpPr>
      <p:sp>
        <p:nvSpPr>
          <p:cNvPr id="617" name="Google Shape;617;p60"/>
          <p:cNvSpPr txBox="1">
            <a:spLocks noGrp="1"/>
          </p:cNvSpPr>
          <p:nvPr>
            <p:ph type="body" idx="1"/>
          </p:nvPr>
        </p:nvSpPr>
        <p:spPr>
          <a:xfrm>
            <a:off x="1572559" y="1751564"/>
            <a:ext cx="4346059" cy="2456700"/>
          </a:xfrm>
          <a:prstGeom prst="rect">
            <a:avLst/>
          </a:prstGeom>
          <a:noFill/>
          <a:ln>
            <a:noFill/>
          </a:ln>
        </p:spPr>
        <p:txBody>
          <a:bodyPr spcFirstLastPara="1" wrap="square" lIns="91425" tIns="45700" rIns="91425" bIns="45700" anchor="t" anchorCtr="0">
            <a:noAutofit/>
          </a:bodyPr>
          <a:lstStyle/>
          <a:p>
            <a:pPr marL="228600" indent="-222250">
              <a:lnSpc>
                <a:spcPct val="100000"/>
              </a:lnSpc>
              <a:spcBef>
                <a:spcPts val="700"/>
              </a:spcBef>
              <a:buSzPts val="900"/>
            </a:pPr>
            <a:r>
              <a:rPr lang="fr" sz="1200" b="1" dirty="0">
                <a:solidFill>
                  <a:schemeClr val="dk1"/>
                </a:solidFill>
                <a:latin typeface="Gill Sans"/>
                <a:sym typeface="Gill Sans"/>
              </a:rPr>
              <a:t>Propriété des 9 </a:t>
            </a:r>
            <a:r>
              <a:rPr lang="fr" sz="1200" dirty="0">
                <a:solidFill>
                  <a:schemeClr val="dk1"/>
                </a:solidFill>
                <a:latin typeface="Gill Sans"/>
                <a:sym typeface="Gill Sans"/>
              </a:rPr>
              <a:t>institutions formant un consortium</a:t>
            </a:r>
          </a:p>
          <a:p>
            <a:pPr marL="6350" indent="0">
              <a:lnSpc>
                <a:spcPct val="100000"/>
              </a:lnSpc>
              <a:spcBef>
                <a:spcPts val="700"/>
              </a:spcBef>
              <a:buSzPts val="900"/>
              <a:buNone/>
            </a:pPr>
            <a:r>
              <a:rPr lang="fr-BE" sz="1200" dirty="0">
                <a:solidFill>
                  <a:schemeClr val="dk1"/>
                </a:solidFill>
                <a:latin typeface="Gill Sans"/>
                <a:sym typeface="Gill Sans"/>
              </a:rPr>
              <a:t>      d</a:t>
            </a:r>
            <a:r>
              <a:rPr lang="fr" sz="1200" dirty="0">
                <a:solidFill>
                  <a:schemeClr val="dk1"/>
                </a:solidFill>
                <a:latin typeface="Gill Sans"/>
                <a:sym typeface="Gill Sans"/>
              </a:rPr>
              <a:t>ont les directeurs </a:t>
            </a:r>
            <a:r>
              <a:rPr lang="fr-BE" sz="1200" dirty="0">
                <a:solidFill>
                  <a:schemeClr val="dk1"/>
                </a:solidFill>
                <a:latin typeface="Gill Sans"/>
                <a:sym typeface="Arial"/>
              </a:rPr>
              <a:t>forment un comité de direction (</a:t>
            </a:r>
            <a:r>
              <a:rPr lang="fr-BE" sz="1200" i="1" dirty="0" err="1">
                <a:solidFill>
                  <a:schemeClr val="dk1"/>
                </a:solidFill>
                <a:latin typeface="Gill Sans"/>
                <a:sym typeface="Arial"/>
              </a:rPr>
              <a:t>Steering</a:t>
            </a:r>
            <a:r>
              <a:rPr lang="fr-BE" sz="1200" i="1" dirty="0">
                <a:solidFill>
                  <a:schemeClr val="dk1"/>
                </a:solidFill>
                <a:latin typeface="Gill Sans"/>
                <a:sym typeface="Arial"/>
              </a:rPr>
              <a:t>     </a:t>
            </a:r>
            <a:r>
              <a:rPr lang="fr-BE" sz="1200" i="1" dirty="0" err="1">
                <a:solidFill>
                  <a:schemeClr val="dk1"/>
                </a:solidFill>
                <a:latin typeface="Gill Sans"/>
                <a:sym typeface="Arial"/>
              </a:rPr>
              <a:t>Commitee</a:t>
            </a:r>
            <a:r>
              <a:rPr lang="fr-BE" sz="1200" dirty="0">
                <a:solidFill>
                  <a:schemeClr val="dk1"/>
                </a:solidFill>
                <a:latin typeface="Gill Sans"/>
                <a:sym typeface="Arial"/>
              </a:rPr>
              <a:t>), </a:t>
            </a:r>
          </a:p>
          <a:p>
            <a:pPr marL="228600" indent="-222250">
              <a:lnSpc>
                <a:spcPct val="100000"/>
              </a:lnSpc>
              <a:spcBef>
                <a:spcPts val="700"/>
              </a:spcBef>
              <a:buSzPts val="900"/>
            </a:pPr>
            <a:r>
              <a:rPr lang="fr-BE" sz="1200" dirty="0">
                <a:solidFill>
                  <a:schemeClr val="dk1"/>
                </a:solidFill>
                <a:latin typeface="Gill Sans"/>
                <a:sym typeface="Arial"/>
              </a:rPr>
              <a:t>Chacune est propriétaire du titre </a:t>
            </a:r>
            <a:r>
              <a:rPr lang="fr-BE" sz="1200" dirty="0">
                <a:solidFill>
                  <a:schemeClr val="dk1"/>
                </a:solidFill>
                <a:latin typeface="Gill Sans"/>
                <a:ea typeface="Gill Sans"/>
                <a:cs typeface="Gill Sans"/>
                <a:sym typeface="Gill Sans"/>
              </a:rPr>
              <a:t>: certaines revues des établissements partenaires fusionnent, d’autres ont choisi de diversifier leur portefeuille.</a:t>
            </a:r>
          </a:p>
          <a:p>
            <a:pPr marL="6350" indent="0">
              <a:lnSpc>
                <a:spcPct val="100000"/>
              </a:lnSpc>
              <a:spcBef>
                <a:spcPts val="700"/>
              </a:spcBef>
              <a:buSzPts val="900"/>
              <a:buNone/>
            </a:pPr>
            <a:endParaRPr lang="fr-BE" sz="1200" dirty="0">
              <a:latin typeface="Gill Sans"/>
              <a:ea typeface="Gill Sans"/>
              <a:cs typeface="Gill Sans"/>
              <a:sym typeface="Gill Sans"/>
            </a:endParaRPr>
          </a:p>
          <a:p>
            <a:pPr marL="228600" lvl="0" indent="-222250" algn="l" rtl="0">
              <a:lnSpc>
                <a:spcPct val="100000"/>
              </a:lnSpc>
              <a:spcBef>
                <a:spcPts val="700"/>
              </a:spcBef>
              <a:spcAft>
                <a:spcPts val="0"/>
              </a:spcAft>
              <a:buSzPts val="900"/>
              <a:buChar char="●"/>
            </a:pPr>
            <a:r>
              <a:rPr lang="fr-BE" sz="1200" b="1" dirty="0">
                <a:solidFill>
                  <a:schemeClr val="dk1"/>
                </a:solidFill>
                <a:latin typeface="Gill Sans"/>
                <a:ea typeface="Gill Sans"/>
                <a:cs typeface="Gill Sans"/>
                <a:sym typeface="Gill Sans"/>
              </a:rPr>
              <a:t>Points clés : </a:t>
            </a:r>
            <a:r>
              <a:rPr lang="fr-BE" sz="1200" dirty="0">
                <a:solidFill>
                  <a:schemeClr val="dk1"/>
                </a:solidFill>
                <a:latin typeface="Gill Sans"/>
                <a:ea typeface="Gill Sans"/>
                <a:cs typeface="Gill Sans"/>
                <a:sym typeface="Gill Sans"/>
              </a:rPr>
              <a:t>le modèle économique ; mutualisation de ressources et d’expertise ; mise en place d’une stratégie inter-institutionnelle au niveau européen.</a:t>
            </a:r>
          </a:p>
          <a:p>
            <a:pPr marL="6350" indent="0">
              <a:lnSpc>
                <a:spcPct val="100000"/>
              </a:lnSpc>
              <a:spcBef>
                <a:spcPts val="700"/>
              </a:spcBef>
              <a:buSzPts val="900"/>
              <a:buNone/>
            </a:pPr>
            <a:endParaRPr lang="fr-BE" sz="1200" b="0" i="0" u="none" strike="noStrike" cap="none" dirty="0">
              <a:solidFill>
                <a:schemeClr val="dk1"/>
              </a:solidFill>
              <a:latin typeface="Arial"/>
              <a:ea typeface="Arial"/>
              <a:cs typeface="Arial"/>
              <a:sym typeface="Arial"/>
            </a:endParaRPr>
          </a:p>
          <a:p>
            <a:pPr marL="6350" lvl="0" indent="0">
              <a:lnSpc>
                <a:spcPct val="100000"/>
              </a:lnSpc>
              <a:spcBef>
                <a:spcPts val="700"/>
              </a:spcBef>
              <a:buSzPts val="900"/>
              <a:buNone/>
            </a:pPr>
            <a:endParaRPr lang="fr" sz="1200" dirty="0">
              <a:solidFill>
                <a:schemeClr val="dk1"/>
              </a:solidFill>
              <a:latin typeface="Gill Sans"/>
              <a:ea typeface="Gill Sans"/>
              <a:cs typeface="Gill Sans"/>
              <a:sym typeface="Gill Sans"/>
            </a:endParaRPr>
          </a:p>
        </p:txBody>
      </p:sp>
      <p:sp>
        <p:nvSpPr>
          <p:cNvPr id="618" name="Google Shape;618;p60"/>
          <p:cNvSpPr txBox="1">
            <a:spLocks noGrp="1"/>
          </p:cNvSpPr>
          <p:nvPr>
            <p:ph type="title"/>
          </p:nvPr>
        </p:nvSpPr>
        <p:spPr>
          <a:xfrm>
            <a:off x="1657350" y="123654"/>
            <a:ext cx="6645467" cy="6001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100"/>
              <a:buNone/>
            </a:pPr>
            <a:r>
              <a:rPr lang="fr" i="1">
                <a:solidFill>
                  <a:srgbClr val="0070C0"/>
                </a:solidFill>
                <a:latin typeface="Helvetica Neue"/>
                <a:ea typeface="Helvetica Neue"/>
                <a:cs typeface="Helvetica Neue"/>
                <a:sym typeface="Helvetica Neue"/>
              </a:rPr>
              <a:t>European Journal of Taxonomy</a:t>
            </a:r>
            <a:endParaRPr/>
          </a:p>
        </p:txBody>
      </p:sp>
      <p:pic>
        <p:nvPicPr>
          <p:cNvPr id="620" name="Google Shape;620;p60"/>
          <p:cNvPicPr preferRelativeResize="0"/>
          <p:nvPr/>
        </p:nvPicPr>
        <p:blipFill rotWithShape="1">
          <a:blip r:embed="rId3">
            <a:alphaModFix/>
          </a:blip>
          <a:srcRect/>
          <a:stretch/>
        </p:blipFill>
        <p:spPr>
          <a:xfrm>
            <a:off x="802779" y="18803"/>
            <a:ext cx="769780" cy="837501"/>
          </a:xfrm>
          <a:prstGeom prst="rect">
            <a:avLst/>
          </a:prstGeom>
          <a:noFill/>
          <a:ln>
            <a:noFill/>
          </a:ln>
        </p:spPr>
      </p:pic>
      <p:pic>
        <p:nvPicPr>
          <p:cNvPr id="621" name="Google Shape;621;p60"/>
          <p:cNvPicPr preferRelativeResize="0"/>
          <p:nvPr/>
        </p:nvPicPr>
        <p:blipFill rotWithShape="1">
          <a:blip r:embed="rId4">
            <a:alphaModFix/>
          </a:blip>
          <a:srcRect/>
          <a:stretch/>
        </p:blipFill>
        <p:spPr>
          <a:xfrm>
            <a:off x="1622692" y="977918"/>
            <a:ext cx="998383" cy="665588"/>
          </a:xfrm>
          <a:prstGeom prst="rect">
            <a:avLst/>
          </a:prstGeom>
          <a:noFill/>
          <a:ln>
            <a:noFill/>
          </a:ln>
        </p:spPr>
      </p:pic>
      <p:pic>
        <p:nvPicPr>
          <p:cNvPr id="622" name="Google Shape;622;p60"/>
          <p:cNvPicPr preferRelativeResize="0"/>
          <p:nvPr/>
        </p:nvPicPr>
        <p:blipFill rotWithShape="1">
          <a:blip r:embed="rId5">
            <a:alphaModFix/>
          </a:blip>
          <a:srcRect/>
          <a:stretch/>
        </p:blipFill>
        <p:spPr>
          <a:xfrm>
            <a:off x="530651" y="975893"/>
            <a:ext cx="1046252" cy="665587"/>
          </a:xfrm>
          <a:prstGeom prst="rect">
            <a:avLst/>
          </a:prstGeom>
          <a:noFill/>
          <a:ln>
            <a:noFill/>
          </a:ln>
        </p:spPr>
      </p:pic>
      <p:pic>
        <p:nvPicPr>
          <p:cNvPr id="623" name="Google Shape;623;p60"/>
          <p:cNvPicPr preferRelativeResize="0"/>
          <p:nvPr/>
        </p:nvPicPr>
        <p:blipFill rotWithShape="1">
          <a:blip r:embed="rId6">
            <a:alphaModFix/>
          </a:blip>
          <a:srcRect/>
          <a:stretch/>
        </p:blipFill>
        <p:spPr>
          <a:xfrm>
            <a:off x="530651" y="1674992"/>
            <a:ext cx="966337" cy="665588"/>
          </a:xfrm>
          <a:prstGeom prst="rect">
            <a:avLst/>
          </a:prstGeom>
          <a:noFill/>
          <a:ln>
            <a:noFill/>
          </a:ln>
        </p:spPr>
      </p:pic>
      <p:pic>
        <p:nvPicPr>
          <p:cNvPr id="624" name="Google Shape;624;p60"/>
          <p:cNvPicPr preferRelativeResize="0"/>
          <p:nvPr/>
        </p:nvPicPr>
        <p:blipFill rotWithShape="1">
          <a:blip r:embed="rId7">
            <a:alphaModFix/>
          </a:blip>
          <a:srcRect/>
          <a:stretch/>
        </p:blipFill>
        <p:spPr>
          <a:xfrm>
            <a:off x="2666863" y="966387"/>
            <a:ext cx="1016318" cy="665588"/>
          </a:xfrm>
          <a:prstGeom prst="rect">
            <a:avLst/>
          </a:prstGeom>
          <a:noFill/>
          <a:ln>
            <a:noFill/>
          </a:ln>
        </p:spPr>
      </p:pic>
      <p:pic>
        <p:nvPicPr>
          <p:cNvPr id="625" name="Google Shape;625;p60"/>
          <p:cNvPicPr preferRelativeResize="0"/>
          <p:nvPr/>
        </p:nvPicPr>
        <p:blipFill rotWithShape="1">
          <a:blip r:embed="rId8">
            <a:alphaModFix/>
          </a:blip>
          <a:srcRect/>
          <a:stretch/>
        </p:blipFill>
        <p:spPr>
          <a:xfrm>
            <a:off x="539519" y="3393825"/>
            <a:ext cx="944587" cy="494522"/>
          </a:xfrm>
          <a:prstGeom prst="rect">
            <a:avLst/>
          </a:prstGeom>
          <a:noFill/>
          <a:ln>
            <a:noFill/>
          </a:ln>
        </p:spPr>
      </p:pic>
      <p:pic>
        <p:nvPicPr>
          <p:cNvPr id="626" name="Google Shape;626;p60"/>
          <p:cNvPicPr preferRelativeResize="0"/>
          <p:nvPr/>
        </p:nvPicPr>
        <p:blipFill rotWithShape="1">
          <a:blip r:embed="rId9">
            <a:alphaModFix/>
          </a:blip>
          <a:srcRect/>
          <a:stretch/>
        </p:blipFill>
        <p:spPr>
          <a:xfrm>
            <a:off x="528645" y="2384034"/>
            <a:ext cx="966337" cy="966337"/>
          </a:xfrm>
          <a:prstGeom prst="rect">
            <a:avLst/>
          </a:prstGeom>
          <a:noFill/>
          <a:ln>
            <a:noFill/>
          </a:ln>
        </p:spPr>
      </p:pic>
      <p:pic>
        <p:nvPicPr>
          <p:cNvPr id="627" name="Google Shape;627;p60" descr="naturalis.jpg"/>
          <p:cNvPicPr preferRelativeResize="0"/>
          <p:nvPr/>
        </p:nvPicPr>
        <p:blipFill rotWithShape="1">
          <a:blip r:embed="rId10">
            <a:alphaModFix/>
          </a:blip>
          <a:srcRect/>
          <a:stretch/>
        </p:blipFill>
        <p:spPr>
          <a:xfrm>
            <a:off x="3728968" y="975893"/>
            <a:ext cx="1154836" cy="665588"/>
          </a:xfrm>
          <a:prstGeom prst="rect">
            <a:avLst/>
          </a:prstGeom>
          <a:noFill/>
          <a:ln>
            <a:noFill/>
          </a:ln>
        </p:spPr>
      </p:pic>
      <p:pic>
        <p:nvPicPr>
          <p:cNvPr id="628" name="Google Shape;628;p60"/>
          <p:cNvPicPr preferRelativeResize="0"/>
          <p:nvPr/>
        </p:nvPicPr>
        <p:blipFill rotWithShape="1">
          <a:blip r:embed="rId11">
            <a:alphaModFix/>
          </a:blip>
          <a:srcRect/>
          <a:stretch/>
        </p:blipFill>
        <p:spPr>
          <a:xfrm>
            <a:off x="4929593" y="966387"/>
            <a:ext cx="1096630" cy="679601"/>
          </a:xfrm>
          <a:prstGeom prst="rect">
            <a:avLst/>
          </a:prstGeom>
          <a:noFill/>
          <a:ln>
            <a:noFill/>
          </a:ln>
        </p:spPr>
      </p:pic>
      <p:pic>
        <p:nvPicPr>
          <p:cNvPr id="629" name="Google Shape;629;p60" descr="mage result"/>
          <p:cNvPicPr preferRelativeResize="0"/>
          <p:nvPr/>
        </p:nvPicPr>
        <p:blipFill rotWithShape="1">
          <a:blip r:embed="rId12">
            <a:alphaModFix/>
          </a:blip>
          <a:srcRect/>
          <a:stretch/>
        </p:blipFill>
        <p:spPr>
          <a:xfrm>
            <a:off x="528645" y="3931802"/>
            <a:ext cx="932727" cy="590639"/>
          </a:xfrm>
          <a:prstGeom prst="rect">
            <a:avLst/>
          </a:prstGeom>
          <a:noFill/>
          <a:ln>
            <a:noFill/>
          </a:ln>
        </p:spPr>
      </p:pic>
      <p:pic>
        <p:nvPicPr>
          <p:cNvPr id="2" name="Google Shape;673;p63">
            <a:extLst>
              <a:ext uri="{FF2B5EF4-FFF2-40B4-BE49-F238E27FC236}">
                <a16:creationId xmlns:a16="http://schemas.microsoft.com/office/drawing/2014/main" id="{2A54B942-9F7A-8178-6031-02872570DE09}"/>
              </a:ext>
            </a:extLst>
          </p:cNvPr>
          <p:cNvPicPr preferRelativeResize="0"/>
          <p:nvPr/>
        </p:nvPicPr>
        <p:blipFill rotWithShape="1">
          <a:blip r:embed="rId13">
            <a:alphaModFix/>
          </a:blip>
          <a:srcRect/>
          <a:stretch/>
        </p:blipFill>
        <p:spPr>
          <a:xfrm>
            <a:off x="5994189" y="1883987"/>
            <a:ext cx="2976323" cy="1464235"/>
          </a:xfrm>
          <a:prstGeom prst="rect">
            <a:avLst/>
          </a:prstGeom>
          <a:noFill/>
          <a:ln>
            <a:noFill/>
          </a:ln>
        </p:spPr>
      </p:pic>
    </p:spTree>
    <p:extLst>
      <p:ext uri="{BB962C8B-B14F-4D97-AF65-F5344CB8AC3E}">
        <p14:creationId xmlns:p14="http://schemas.microsoft.com/office/powerpoint/2010/main" val="29648878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p61"/>
          <p:cNvSpPr txBox="1">
            <a:spLocks noGrp="1"/>
          </p:cNvSpPr>
          <p:nvPr>
            <p:ph type="body" idx="1"/>
          </p:nvPr>
        </p:nvSpPr>
        <p:spPr>
          <a:xfrm>
            <a:off x="2013905" y="1749922"/>
            <a:ext cx="5875830" cy="2417476"/>
          </a:xfrm>
          <a:prstGeom prst="rect">
            <a:avLst/>
          </a:prstGeom>
          <a:noFill/>
          <a:ln>
            <a:noFill/>
          </a:ln>
        </p:spPr>
        <p:txBody>
          <a:bodyPr spcFirstLastPara="1" wrap="square" lIns="91425" tIns="45700" rIns="91425" bIns="45700" anchor="t" anchorCtr="0">
            <a:noAutofit/>
          </a:bodyPr>
          <a:lstStyle/>
          <a:p>
            <a:pPr marL="279400" lvl="0" indent="-254000" algn="just" rtl="0">
              <a:lnSpc>
                <a:spcPct val="115000"/>
              </a:lnSpc>
              <a:spcBef>
                <a:spcPts val="400"/>
              </a:spcBef>
              <a:spcAft>
                <a:spcPts val="0"/>
              </a:spcAft>
              <a:buClr>
                <a:schemeClr val="dk1"/>
              </a:buClr>
              <a:buSzPts val="1400"/>
              <a:buChar char="●"/>
            </a:pPr>
            <a:r>
              <a:rPr lang="fr" b="1" dirty="0">
                <a:solidFill>
                  <a:schemeClr val="dk1"/>
                </a:solidFill>
                <a:latin typeface="Gill Sans"/>
                <a:ea typeface="Gill Sans"/>
                <a:cs typeface="Gill Sans"/>
                <a:sym typeface="Gill Sans"/>
              </a:rPr>
              <a:t>Open access </a:t>
            </a:r>
            <a:r>
              <a:rPr lang="fr" dirty="0">
                <a:solidFill>
                  <a:schemeClr val="dk1"/>
                </a:solidFill>
                <a:latin typeface="Gill Sans"/>
                <a:ea typeface="Gill Sans"/>
                <a:cs typeface="Gill Sans"/>
                <a:sym typeface="Gill Sans"/>
              </a:rPr>
              <a:t>: accès au plus grand nombre</a:t>
            </a:r>
          </a:p>
          <a:p>
            <a:pPr marL="25400" lvl="0" indent="0" algn="just" rtl="0">
              <a:lnSpc>
                <a:spcPct val="115000"/>
              </a:lnSpc>
              <a:spcBef>
                <a:spcPts val="400"/>
              </a:spcBef>
              <a:spcAft>
                <a:spcPts val="0"/>
              </a:spcAft>
              <a:buClr>
                <a:schemeClr val="dk1"/>
              </a:buClr>
              <a:buSzPts val="1400"/>
              <a:buNone/>
            </a:pPr>
            <a:r>
              <a:rPr lang="fr" dirty="0">
                <a:solidFill>
                  <a:schemeClr val="dk1"/>
                </a:solidFill>
                <a:latin typeface="Gill Sans"/>
                <a:ea typeface="Gill Sans"/>
                <a:cs typeface="Gill Sans"/>
                <a:sym typeface="Gill Sans"/>
              </a:rPr>
              <a:t>	Notons: la question des échanges et Print on demand</a:t>
            </a:r>
          </a:p>
          <a:p>
            <a:pPr marL="279400" lvl="0" indent="-254000" algn="just" rtl="0">
              <a:lnSpc>
                <a:spcPct val="115000"/>
              </a:lnSpc>
              <a:spcBef>
                <a:spcPts val="400"/>
              </a:spcBef>
              <a:spcAft>
                <a:spcPts val="0"/>
              </a:spcAft>
              <a:buClr>
                <a:schemeClr val="dk1"/>
              </a:buClr>
              <a:buSzPts val="1400"/>
              <a:buChar char="●"/>
            </a:pPr>
            <a:r>
              <a:rPr lang="fr" b="1" dirty="0">
                <a:solidFill>
                  <a:schemeClr val="dk1"/>
                </a:solidFill>
                <a:latin typeface="Gill Sans"/>
                <a:ea typeface="Gill Sans"/>
                <a:cs typeface="Gill Sans"/>
                <a:sym typeface="Gill Sans"/>
              </a:rPr>
              <a:t>Diamand :</a:t>
            </a:r>
            <a:r>
              <a:rPr lang="fr" dirty="0">
                <a:solidFill>
                  <a:schemeClr val="dk1"/>
                </a:solidFill>
                <a:latin typeface="Gill Sans"/>
                <a:ea typeface="Gill Sans"/>
                <a:cs typeface="Gill Sans"/>
                <a:sym typeface="Gill Sans"/>
              </a:rPr>
              <a:t> ni l’auteur ni le lecteur n’ont à payer pour publier ou lire</a:t>
            </a:r>
            <a:endParaRPr dirty="0"/>
          </a:p>
          <a:p>
            <a:pPr marL="279400" lvl="0" indent="-254000" algn="just" rtl="0">
              <a:lnSpc>
                <a:spcPct val="115000"/>
              </a:lnSpc>
              <a:spcBef>
                <a:spcPts val="400"/>
              </a:spcBef>
              <a:spcAft>
                <a:spcPts val="0"/>
              </a:spcAft>
              <a:buClr>
                <a:schemeClr val="dk1"/>
              </a:buClr>
              <a:buSzPts val="1400"/>
              <a:buChar char="●"/>
            </a:pPr>
            <a:r>
              <a:rPr lang="fr" b="1" dirty="0">
                <a:solidFill>
                  <a:schemeClr val="dk1"/>
                </a:solidFill>
                <a:latin typeface="Gill Sans"/>
                <a:ea typeface="Gill Sans"/>
                <a:cs typeface="Gill Sans"/>
                <a:sym typeface="Gill Sans"/>
              </a:rPr>
              <a:t>Financement commun </a:t>
            </a:r>
            <a:r>
              <a:rPr lang="fr" dirty="0">
                <a:solidFill>
                  <a:schemeClr val="dk1"/>
                </a:solidFill>
                <a:latin typeface="Gill Sans"/>
                <a:ea typeface="Gill Sans"/>
                <a:cs typeface="Gill Sans"/>
                <a:sym typeface="Gill Sans"/>
              </a:rPr>
              <a:t>: produite et financée par un consortium d’institutions d’histoire naturelle qui participent à sa politique éditoriale</a:t>
            </a:r>
            <a:endParaRPr dirty="0"/>
          </a:p>
          <a:p>
            <a:pPr marL="279400" lvl="0" indent="-254000" algn="just" rtl="0">
              <a:lnSpc>
                <a:spcPct val="115000"/>
              </a:lnSpc>
              <a:spcBef>
                <a:spcPts val="400"/>
              </a:spcBef>
              <a:spcAft>
                <a:spcPts val="0"/>
              </a:spcAft>
              <a:buClr>
                <a:schemeClr val="dk1"/>
              </a:buClr>
              <a:buSzPts val="1400"/>
              <a:buChar char="●"/>
            </a:pPr>
            <a:r>
              <a:rPr lang="fr" dirty="0">
                <a:solidFill>
                  <a:schemeClr val="dk1"/>
                </a:solidFill>
                <a:latin typeface="Gill Sans"/>
                <a:ea typeface="Gill Sans"/>
                <a:cs typeface="Gill Sans"/>
                <a:sym typeface="Gill Sans"/>
              </a:rPr>
              <a:t>Personnel mis à disposition par les établissements</a:t>
            </a:r>
            <a:endParaRPr dirty="0"/>
          </a:p>
          <a:p>
            <a:pPr marL="279400" lvl="0" indent="-254000" algn="just" rtl="0">
              <a:lnSpc>
                <a:spcPct val="115000"/>
              </a:lnSpc>
              <a:spcBef>
                <a:spcPts val="400"/>
              </a:spcBef>
              <a:spcAft>
                <a:spcPts val="0"/>
              </a:spcAft>
              <a:buClr>
                <a:schemeClr val="dk1"/>
              </a:buClr>
              <a:buSzPts val="1400"/>
              <a:buChar char="●"/>
            </a:pPr>
            <a:r>
              <a:rPr lang="fr" dirty="0">
                <a:solidFill>
                  <a:schemeClr val="dk1"/>
                </a:solidFill>
                <a:latin typeface="Gill Sans"/>
                <a:ea typeface="Gill Sans"/>
                <a:cs typeface="Gill Sans"/>
                <a:sym typeface="Gill Sans"/>
              </a:rPr>
              <a:t>Dépenses en fonctionnement divisées par le nombre d’institutions partenaires</a:t>
            </a:r>
          </a:p>
          <a:p>
            <a:pPr marL="279400" lvl="0" indent="-254000" algn="just" rtl="0">
              <a:lnSpc>
                <a:spcPct val="115000"/>
              </a:lnSpc>
              <a:spcBef>
                <a:spcPts val="400"/>
              </a:spcBef>
              <a:spcAft>
                <a:spcPts val="0"/>
              </a:spcAft>
              <a:buClr>
                <a:schemeClr val="dk1"/>
              </a:buClr>
              <a:buSzPts val="1400"/>
              <a:buChar char="●"/>
            </a:pPr>
            <a:endParaRPr dirty="0"/>
          </a:p>
        </p:txBody>
      </p:sp>
      <p:sp>
        <p:nvSpPr>
          <p:cNvPr id="636" name="Google Shape;636;p61"/>
          <p:cNvSpPr txBox="1">
            <a:spLocks noGrp="1"/>
          </p:cNvSpPr>
          <p:nvPr>
            <p:ph type="title"/>
          </p:nvPr>
        </p:nvSpPr>
        <p:spPr>
          <a:xfrm>
            <a:off x="1657350" y="123654"/>
            <a:ext cx="6645467" cy="6001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100"/>
              <a:buNone/>
            </a:pPr>
            <a:r>
              <a:rPr lang="fr" i="1">
                <a:solidFill>
                  <a:srgbClr val="0070C0"/>
                </a:solidFill>
                <a:latin typeface="Helvetica Neue"/>
                <a:ea typeface="Helvetica Neue"/>
                <a:cs typeface="Helvetica Neue"/>
                <a:sym typeface="Helvetica Neue"/>
              </a:rPr>
              <a:t>Modèle économique en Diamant </a:t>
            </a:r>
            <a:endParaRPr/>
          </a:p>
        </p:txBody>
      </p:sp>
      <p:pic>
        <p:nvPicPr>
          <p:cNvPr id="638" name="Google Shape;638;p61"/>
          <p:cNvPicPr preferRelativeResize="0"/>
          <p:nvPr/>
        </p:nvPicPr>
        <p:blipFill rotWithShape="1">
          <a:blip r:embed="rId3">
            <a:alphaModFix/>
          </a:blip>
          <a:srcRect/>
          <a:stretch/>
        </p:blipFill>
        <p:spPr>
          <a:xfrm>
            <a:off x="802779" y="18803"/>
            <a:ext cx="769780" cy="837501"/>
          </a:xfrm>
          <a:prstGeom prst="rect">
            <a:avLst/>
          </a:prstGeom>
          <a:noFill/>
          <a:ln>
            <a:noFill/>
          </a:ln>
        </p:spPr>
      </p:pic>
      <p:pic>
        <p:nvPicPr>
          <p:cNvPr id="639" name="Google Shape;639;p61"/>
          <p:cNvPicPr preferRelativeResize="0"/>
          <p:nvPr/>
        </p:nvPicPr>
        <p:blipFill rotWithShape="1">
          <a:blip r:embed="rId4">
            <a:alphaModFix/>
          </a:blip>
          <a:srcRect/>
          <a:stretch/>
        </p:blipFill>
        <p:spPr>
          <a:xfrm>
            <a:off x="1741359" y="915605"/>
            <a:ext cx="998383" cy="665588"/>
          </a:xfrm>
          <a:prstGeom prst="rect">
            <a:avLst/>
          </a:prstGeom>
          <a:noFill/>
          <a:ln>
            <a:noFill/>
          </a:ln>
        </p:spPr>
      </p:pic>
      <p:pic>
        <p:nvPicPr>
          <p:cNvPr id="640" name="Google Shape;640;p61"/>
          <p:cNvPicPr preferRelativeResize="0"/>
          <p:nvPr/>
        </p:nvPicPr>
        <p:blipFill rotWithShape="1">
          <a:blip r:embed="rId5">
            <a:alphaModFix/>
          </a:blip>
          <a:srcRect/>
          <a:stretch/>
        </p:blipFill>
        <p:spPr>
          <a:xfrm>
            <a:off x="649319" y="913579"/>
            <a:ext cx="1046252" cy="665587"/>
          </a:xfrm>
          <a:prstGeom prst="rect">
            <a:avLst/>
          </a:prstGeom>
          <a:noFill/>
          <a:ln>
            <a:noFill/>
          </a:ln>
        </p:spPr>
      </p:pic>
      <p:pic>
        <p:nvPicPr>
          <p:cNvPr id="641" name="Google Shape;641;p61"/>
          <p:cNvPicPr preferRelativeResize="0"/>
          <p:nvPr/>
        </p:nvPicPr>
        <p:blipFill rotWithShape="1">
          <a:blip r:embed="rId6">
            <a:alphaModFix/>
          </a:blip>
          <a:srcRect/>
          <a:stretch/>
        </p:blipFill>
        <p:spPr>
          <a:xfrm>
            <a:off x="649319" y="1612679"/>
            <a:ext cx="966337" cy="665588"/>
          </a:xfrm>
          <a:prstGeom prst="rect">
            <a:avLst/>
          </a:prstGeom>
          <a:noFill/>
          <a:ln>
            <a:noFill/>
          </a:ln>
        </p:spPr>
      </p:pic>
      <p:pic>
        <p:nvPicPr>
          <p:cNvPr id="642" name="Google Shape;642;p61"/>
          <p:cNvPicPr preferRelativeResize="0"/>
          <p:nvPr/>
        </p:nvPicPr>
        <p:blipFill rotWithShape="1">
          <a:blip r:embed="rId7">
            <a:alphaModFix/>
          </a:blip>
          <a:srcRect/>
          <a:stretch/>
        </p:blipFill>
        <p:spPr>
          <a:xfrm>
            <a:off x="2785530" y="904074"/>
            <a:ext cx="1016318" cy="665588"/>
          </a:xfrm>
          <a:prstGeom prst="rect">
            <a:avLst/>
          </a:prstGeom>
          <a:noFill/>
          <a:ln>
            <a:noFill/>
          </a:ln>
        </p:spPr>
      </p:pic>
      <p:pic>
        <p:nvPicPr>
          <p:cNvPr id="643" name="Google Shape;643;p61"/>
          <p:cNvPicPr preferRelativeResize="0"/>
          <p:nvPr/>
        </p:nvPicPr>
        <p:blipFill rotWithShape="1">
          <a:blip r:embed="rId8">
            <a:alphaModFix/>
          </a:blip>
          <a:srcRect/>
          <a:stretch/>
        </p:blipFill>
        <p:spPr>
          <a:xfrm>
            <a:off x="658186" y="3331512"/>
            <a:ext cx="944587" cy="494522"/>
          </a:xfrm>
          <a:prstGeom prst="rect">
            <a:avLst/>
          </a:prstGeom>
          <a:noFill/>
          <a:ln>
            <a:noFill/>
          </a:ln>
        </p:spPr>
      </p:pic>
      <p:pic>
        <p:nvPicPr>
          <p:cNvPr id="644" name="Google Shape;644;p61"/>
          <p:cNvPicPr preferRelativeResize="0"/>
          <p:nvPr/>
        </p:nvPicPr>
        <p:blipFill rotWithShape="1">
          <a:blip r:embed="rId9">
            <a:alphaModFix/>
          </a:blip>
          <a:srcRect/>
          <a:stretch/>
        </p:blipFill>
        <p:spPr>
          <a:xfrm>
            <a:off x="647312" y="2321721"/>
            <a:ext cx="966337" cy="966337"/>
          </a:xfrm>
          <a:prstGeom prst="rect">
            <a:avLst/>
          </a:prstGeom>
          <a:noFill/>
          <a:ln>
            <a:noFill/>
          </a:ln>
        </p:spPr>
      </p:pic>
      <p:pic>
        <p:nvPicPr>
          <p:cNvPr id="645" name="Google Shape;645;p61" descr="naturalis.jpg"/>
          <p:cNvPicPr preferRelativeResize="0"/>
          <p:nvPr/>
        </p:nvPicPr>
        <p:blipFill rotWithShape="1">
          <a:blip r:embed="rId10">
            <a:alphaModFix/>
          </a:blip>
          <a:srcRect/>
          <a:stretch/>
        </p:blipFill>
        <p:spPr>
          <a:xfrm>
            <a:off x="3847636" y="913580"/>
            <a:ext cx="1154836" cy="665588"/>
          </a:xfrm>
          <a:prstGeom prst="rect">
            <a:avLst/>
          </a:prstGeom>
          <a:noFill/>
          <a:ln>
            <a:noFill/>
          </a:ln>
        </p:spPr>
      </p:pic>
      <p:pic>
        <p:nvPicPr>
          <p:cNvPr id="646" name="Google Shape;646;p61"/>
          <p:cNvPicPr preferRelativeResize="0"/>
          <p:nvPr/>
        </p:nvPicPr>
        <p:blipFill rotWithShape="1">
          <a:blip r:embed="rId11">
            <a:alphaModFix/>
          </a:blip>
          <a:srcRect/>
          <a:stretch/>
        </p:blipFill>
        <p:spPr>
          <a:xfrm>
            <a:off x="5048261" y="904074"/>
            <a:ext cx="1096630" cy="679601"/>
          </a:xfrm>
          <a:prstGeom prst="rect">
            <a:avLst/>
          </a:prstGeom>
          <a:noFill/>
          <a:ln>
            <a:noFill/>
          </a:ln>
        </p:spPr>
      </p:pic>
      <p:pic>
        <p:nvPicPr>
          <p:cNvPr id="647" name="Google Shape;647;p61" descr="mage result"/>
          <p:cNvPicPr preferRelativeResize="0"/>
          <p:nvPr/>
        </p:nvPicPr>
        <p:blipFill rotWithShape="1">
          <a:blip r:embed="rId12">
            <a:alphaModFix/>
          </a:blip>
          <a:srcRect/>
          <a:stretch/>
        </p:blipFill>
        <p:spPr>
          <a:xfrm>
            <a:off x="647312" y="3869489"/>
            <a:ext cx="932727" cy="590639"/>
          </a:xfrm>
          <a:prstGeom prst="rect">
            <a:avLst/>
          </a:prstGeom>
          <a:noFill/>
          <a:ln>
            <a:noFill/>
          </a:ln>
        </p:spPr>
      </p:pic>
    </p:spTree>
    <p:extLst>
      <p:ext uri="{BB962C8B-B14F-4D97-AF65-F5344CB8AC3E}">
        <p14:creationId xmlns:p14="http://schemas.microsoft.com/office/powerpoint/2010/main" val="20685573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sp>
        <p:nvSpPr>
          <p:cNvPr id="654" name="Google Shape;654;p62"/>
          <p:cNvSpPr txBox="1">
            <a:spLocks noGrp="1"/>
          </p:cNvSpPr>
          <p:nvPr>
            <p:ph type="body" idx="1"/>
          </p:nvPr>
        </p:nvSpPr>
        <p:spPr>
          <a:xfrm>
            <a:off x="1741359" y="1700490"/>
            <a:ext cx="6048289" cy="2464318"/>
          </a:xfrm>
          <a:prstGeom prst="rect">
            <a:avLst/>
          </a:prstGeom>
          <a:noFill/>
          <a:ln>
            <a:noFill/>
          </a:ln>
        </p:spPr>
        <p:txBody>
          <a:bodyPr spcFirstLastPara="1" wrap="square" lIns="91425" tIns="45700" rIns="91425" bIns="45700" anchor="t" anchorCtr="0">
            <a:noAutofit/>
          </a:bodyPr>
          <a:lstStyle/>
          <a:p>
            <a:pPr marL="254000" lvl="0" indent="-254000" algn="just" rtl="0">
              <a:lnSpc>
                <a:spcPct val="115000"/>
              </a:lnSpc>
              <a:spcBef>
                <a:spcPts val="0"/>
              </a:spcBef>
              <a:spcAft>
                <a:spcPts val="0"/>
              </a:spcAft>
              <a:buClr>
                <a:schemeClr val="dk1"/>
              </a:buClr>
              <a:buSzPts val="1400"/>
              <a:buChar char="●"/>
            </a:pPr>
            <a:r>
              <a:rPr lang="fr" dirty="0">
                <a:solidFill>
                  <a:schemeClr val="dk1"/>
                </a:solidFill>
                <a:latin typeface="Gill Sans"/>
                <a:ea typeface="Gill Sans"/>
                <a:cs typeface="Gill Sans"/>
                <a:sym typeface="Gill Sans"/>
              </a:rPr>
              <a:t>Réunir les acteurs impliqués dans la production de revues scientifiques en taxonomie et briser l’isolement des personnels dédiés afin de leur permettre d’affronter la révolution technologique à laquelle notre métier était confrontée</a:t>
            </a:r>
            <a:endParaRPr dirty="0"/>
          </a:p>
          <a:p>
            <a:pPr marL="914400" lvl="1" indent="-317500" algn="just" rtl="0">
              <a:lnSpc>
                <a:spcPct val="115000"/>
              </a:lnSpc>
              <a:spcBef>
                <a:spcPts val="400"/>
              </a:spcBef>
              <a:spcAft>
                <a:spcPts val="0"/>
              </a:spcAft>
              <a:buClr>
                <a:schemeClr val="dk1"/>
              </a:buClr>
              <a:buSzPts val="1400"/>
              <a:buFont typeface="Noto Sans Symbols"/>
              <a:buChar char="○"/>
            </a:pPr>
            <a:r>
              <a:rPr lang="fr" dirty="0">
                <a:solidFill>
                  <a:schemeClr val="dk1"/>
                </a:solidFill>
                <a:latin typeface="Gill Sans"/>
                <a:ea typeface="Gill Sans"/>
                <a:cs typeface="Gill Sans"/>
                <a:sym typeface="Gill Sans"/>
              </a:rPr>
              <a:t>Financement de personnel technique dédié</a:t>
            </a:r>
            <a:endParaRPr dirty="0"/>
          </a:p>
          <a:p>
            <a:pPr marL="914400" lvl="1" indent="-317500" algn="just" rtl="0">
              <a:lnSpc>
                <a:spcPct val="115000"/>
              </a:lnSpc>
              <a:spcBef>
                <a:spcPts val="400"/>
              </a:spcBef>
              <a:spcAft>
                <a:spcPts val="0"/>
              </a:spcAft>
              <a:buClr>
                <a:schemeClr val="dk1"/>
              </a:buClr>
              <a:buSzPts val="1400"/>
              <a:buFont typeface="Noto Sans Symbols"/>
              <a:buChar char="○"/>
            </a:pPr>
            <a:r>
              <a:rPr lang="fr" dirty="0">
                <a:solidFill>
                  <a:schemeClr val="dk1"/>
                </a:solidFill>
                <a:latin typeface="Gill Sans"/>
                <a:ea typeface="Gill Sans"/>
                <a:cs typeface="Gill Sans"/>
                <a:sym typeface="Gill Sans"/>
              </a:rPr>
              <a:t>Création d’une équipe internationale se réappropriant une expertise d’édition scientifique publique pour répondre aux défis technologiques</a:t>
            </a:r>
            <a:endParaRPr dirty="0"/>
          </a:p>
          <a:p>
            <a:pPr marL="279400" lvl="0" indent="-254000" algn="just" rtl="0">
              <a:lnSpc>
                <a:spcPct val="115000"/>
              </a:lnSpc>
              <a:spcBef>
                <a:spcPts val="400"/>
              </a:spcBef>
              <a:spcAft>
                <a:spcPts val="0"/>
              </a:spcAft>
              <a:buClr>
                <a:schemeClr val="dk1"/>
              </a:buClr>
              <a:buSzPts val="1400"/>
              <a:buChar char="●"/>
            </a:pPr>
            <a:r>
              <a:rPr lang="fr" dirty="0">
                <a:solidFill>
                  <a:schemeClr val="dk1"/>
                </a:solidFill>
                <a:latin typeface="Gill Sans"/>
                <a:ea typeface="Gill Sans"/>
                <a:cs typeface="Gill Sans"/>
                <a:sym typeface="Gill Sans"/>
              </a:rPr>
              <a:t>Permettre aux institutions de regagner le </a:t>
            </a:r>
            <a:r>
              <a:rPr lang="fr" u="sng" dirty="0">
                <a:solidFill>
                  <a:schemeClr val="dk1"/>
                </a:solidFill>
                <a:latin typeface="Gill Sans"/>
                <a:ea typeface="Gill Sans"/>
                <a:cs typeface="Gill Sans"/>
                <a:sym typeface="Gill Sans"/>
              </a:rPr>
              <a:t>contrôle sur leur production éditoriale et leur propre politique éditoriale</a:t>
            </a:r>
            <a:endParaRPr dirty="0"/>
          </a:p>
          <a:p>
            <a:pPr marL="279400" lvl="0" indent="-165100" algn="just" rtl="0">
              <a:lnSpc>
                <a:spcPct val="115000"/>
              </a:lnSpc>
              <a:spcBef>
                <a:spcPts val="400"/>
              </a:spcBef>
              <a:spcAft>
                <a:spcPts val="0"/>
              </a:spcAft>
              <a:buClr>
                <a:schemeClr val="dk1"/>
              </a:buClr>
              <a:buSzPts val="1400"/>
              <a:buNone/>
            </a:pPr>
            <a:endParaRPr dirty="0">
              <a:solidFill>
                <a:schemeClr val="dk1"/>
              </a:solidFill>
              <a:latin typeface="Gill Sans"/>
              <a:ea typeface="Gill Sans"/>
              <a:cs typeface="Gill Sans"/>
              <a:sym typeface="Gill Sans"/>
            </a:endParaRPr>
          </a:p>
        </p:txBody>
      </p:sp>
      <p:sp>
        <p:nvSpPr>
          <p:cNvPr id="655" name="Google Shape;655;p62"/>
          <p:cNvSpPr txBox="1">
            <a:spLocks noGrp="1"/>
          </p:cNvSpPr>
          <p:nvPr>
            <p:ph type="title"/>
          </p:nvPr>
        </p:nvSpPr>
        <p:spPr>
          <a:xfrm>
            <a:off x="1657350" y="123654"/>
            <a:ext cx="6645467" cy="60016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70C0"/>
              </a:buClr>
              <a:buSzPts val="2100"/>
              <a:buNone/>
            </a:pPr>
            <a:r>
              <a:rPr lang="fr" i="1">
                <a:solidFill>
                  <a:srgbClr val="0070C0"/>
                </a:solidFill>
                <a:latin typeface="Helvetica Neue"/>
                <a:ea typeface="Helvetica Neue"/>
                <a:cs typeface="Helvetica Neue"/>
                <a:sym typeface="Helvetica Neue"/>
              </a:rPr>
              <a:t>Mutualisation des ressources et des expertises</a:t>
            </a:r>
            <a:endParaRPr/>
          </a:p>
        </p:txBody>
      </p:sp>
      <p:pic>
        <p:nvPicPr>
          <p:cNvPr id="656" name="Google Shape;656;p62"/>
          <p:cNvPicPr preferRelativeResize="0"/>
          <p:nvPr/>
        </p:nvPicPr>
        <p:blipFill rotWithShape="1">
          <a:blip r:embed="rId3">
            <a:alphaModFix/>
          </a:blip>
          <a:srcRect/>
          <a:stretch/>
        </p:blipFill>
        <p:spPr>
          <a:xfrm>
            <a:off x="7605717" y="966387"/>
            <a:ext cx="1295409" cy="971105"/>
          </a:xfrm>
          <a:prstGeom prst="rect">
            <a:avLst/>
          </a:prstGeom>
          <a:noFill/>
          <a:ln>
            <a:noFill/>
          </a:ln>
        </p:spPr>
      </p:pic>
      <p:pic>
        <p:nvPicPr>
          <p:cNvPr id="657" name="Google Shape;657;p62"/>
          <p:cNvPicPr preferRelativeResize="0"/>
          <p:nvPr/>
        </p:nvPicPr>
        <p:blipFill rotWithShape="1">
          <a:blip r:embed="rId4">
            <a:alphaModFix/>
          </a:blip>
          <a:srcRect/>
          <a:stretch/>
        </p:blipFill>
        <p:spPr>
          <a:xfrm>
            <a:off x="802779" y="18803"/>
            <a:ext cx="769780" cy="837501"/>
          </a:xfrm>
          <a:prstGeom prst="rect">
            <a:avLst/>
          </a:prstGeom>
          <a:noFill/>
          <a:ln>
            <a:noFill/>
          </a:ln>
        </p:spPr>
      </p:pic>
      <p:pic>
        <p:nvPicPr>
          <p:cNvPr id="658" name="Google Shape;658;p62"/>
          <p:cNvPicPr preferRelativeResize="0"/>
          <p:nvPr/>
        </p:nvPicPr>
        <p:blipFill rotWithShape="1">
          <a:blip r:embed="rId5">
            <a:alphaModFix/>
          </a:blip>
          <a:srcRect/>
          <a:stretch/>
        </p:blipFill>
        <p:spPr>
          <a:xfrm>
            <a:off x="1741359" y="915605"/>
            <a:ext cx="998383" cy="665588"/>
          </a:xfrm>
          <a:prstGeom prst="rect">
            <a:avLst/>
          </a:prstGeom>
          <a:noFill/>
          <a:ln>
            <a:noFill/>
          </a:ln>
        </p:spPr>
      </p:pic>
      <p:pic>
        <p:nvPicPr>
          <p:cNvPr id="659" name="Google Shape;659;p62"/>
          <p:cNvPicPr preferRelativeResize="0"/>
          <p:nvPr/>
        </p:nvPicPr>
        <p:blipFill rotWithShape="1">
          <a:blip r:embed="rId6">
            <a:alphaModFix/>
          </a:blip>
          <a:srcRect/>
          <a:stretch/>
        </p:blipFill>
        <p:spPr>
          <a:xfrm>
            <a:off x="649319" y="913579"/>
            <a:ext cx="1046252" cy="665587"/>
          </a:xfrm>
          <a:prstGeom prst="rect">
            <a:avLst/>
          </a:prstGeom>
          <a:noFill/>
          <a:ln>
            <a:noFill/>
          </a:ln>
        </p:spPr>
      </p:pic>
      <p:pic>
        <p:nvPicPr>
          <p:cNvPr id="660" name="Google Shape;660;p62"/>
          <p:cNvPicPr preferRelativeResize="0"/>
          <p:nvPr/>
        </p:nvPicPr>
        <p:blipFill rotWithShape="1">
          <a:blip r:embed="rId7">
            <a:alphaModFix/>
          </a:blip>
          <a:srcRect/>
          <a:stretch/>
        </p:blipFill>
        <p:spPr>
          <a:xfrm>
            <a:off x="649319" y="1612679"/>
            <a:ext cx="966337" cy="665588"/>
          </a:xfrm>
          <a:prstGeom prst="rect">
            <a:avLst/>
          </a:prstGeom>
          <a:noFill/>
          <a:ln>
            <a:noFill/>
          </a:ln>
        </p:spPr>
      </p:pic>
      <p:pic>
        <p:nvPicPr>
          <p:cNvPr id="661" name="Google Shape;661;p62"/>
          <p:cNvPicPr preferRelativeResize="0"/>
          <p:nvPr/>
        </p:nvPicPr>
        <p:blipFill rotWithShape="1">
          <a:blip r:embed="rId8">
            <a:alphaModFix/>
          </a:blip>
          <a:srcRect/>
          <a:stretch/>
        </p:blipFill>
        <p:spPr>
          <a:xfrm>
            <a:off x="2785530" y="904074"/>
            <a:ext cx="1016318" cy="665588"/>
          </a:xfrm>
          <a:prstGeom prst="rect">
            <a:avLst/>
          </a:prstGeom>
          <a:noFill/>
          <a:ln>
            <a:noFill/>
          </a:ln>
        </p:spPr>
      </p:pic>
      <p:pic>
        <p:nvPicPr>
          <p:cNvPr id="662" name="Google Shape;662;p62"/>
          <p:cNvPicPr preferRelativeResize="0"/>
          <p:nvPr/>
        </p:nvPicPr>
        <p:blipFill rotWithShape="1">
          <a:blip r:embed="rId9">
            <a:alphaModFix/>
          </a:blip>
          <a:srcRect/>
          <a:stretch/>
        </p:blipFill>
        <p:spPr>
          <a:xfrm>
            <a:off x="658186" y="3331512"/>
            <a:ext cx="944587" cy="494522"/>
          </a:xfrm>
          <a:prstGeom prst="rect">
            <a:avLst/>
          </a:prstGeom>
          <a:noFill/>
          <a:ln>
            <a:noFill/>
          </a:ln>
        </p:spPr>
      </p:pic>
      <p:pic>
        <p:nvPicPr>
          <p:cNvPr id="663" name="Google Shape;663;p62"/>
          <p:cNvPicPr preferRelativeResize="0"/>
          <p:nvPr/>
        </p:nvPicPr>
        <p:blipFill rotWithShape="1">
          <a:blip r:embed="rId10">
            <a:alphaModFix/>
          </a:blip>
          <a:srcRect/>
          <a:stretch/>
        </p:blipFill>
        <p:spPr>
          <a:xfrm>
            <a:off x="647312" y="2321721"/>
            <a:ext cx="966337" cy="966337"/>
          </a:xfrm>
          <a:prstGeom prst="rect">
            <a:avLst/>
          </a:prstGeom>
          <a:noFill/>
          <a:ln>
            <a:noFill/>
          </a:ln>
        </p:spPr>
      </p:pic>
      <p:pic>
        <p:nvPicPr>
          <p:cNvPr id="664" name="Google Shape;664;p62" descr="naturalis.jpg"/>
          <p:cNvPicPr preferRelativeResize="0"/>
          <p:nvPr/>
        </p:nvPicPr>
        <p:blipFill rotWithShape="1">
          <a:blip r:embed="rId11">
            <a:alphaModFix/>
          </a:blip>
          <a:srcRect/>
          <a:stretch/>
        </p:blipFill>
        <p:spPr>
          <a:xfrm>
            <a:off x="3847636" y="913580"/>
            <a:ext cx="1154836" cy="665588"/>
          </a:xfrm>
          <a:prstGeom prst="rect">
            <a:avLst/>
          </a:prstGeom>
          <a:noFill/>
          <a:ln>
            <a:noFill/>
          </a:ln>
        </p:spPr>
      </p:pic>
      <p:pic>
        <p:nvPicPr>
          <p:cNvPr id="665" name="Google Shape;665;p62"/>
          <p:cNvPicPr preferRelativeResize="0"/>
          <p:nvPr/>
        </p:nvPicPr>
        <p:blipFill rotWithShape="1">
          <a:blip r:embed="rId12">
            <a:alphaModFix/>
          </a:blip>
          <a:srcRect/>
          <a:stretch/>
        </p:blipFill>
        <p:spPr>
          <a:xfrm>
            <a:off x="5048261" y="904074"/>
            <a:ext cx="1096630" cy="679601"/>
          </a:xfrm>
          <a:prstGeom prst="rect">
            <a:avLst/>
          </a:prstGeom>
          <a:noFill/>
          <a:ln>
            <a:noFill/>
          </a:ln>
        </p:spPr>
      </p:pic>
      <p:pic>
        <p:nvPicPr>
          <p:cNvPr id="666" name="Google Shape;666;p62" descr="mage result"/>
          <p:cNvPicPr preferRelativeResize="0"/>
          <p:nvPr/>
        </p:nvPicPr>
        <p:blipFill rotWithShape="1">
          <a:blip r:embed="rId13">
            <a:alphaModFix/>
          </a:blip>
          <a:srcRect/>
          <a:stretch/>
        </p:blipFill>
        <p:spPr>
          <a:xfrm>
            <a:off x="647312" y="3869489"/>
            <a:ext cx="932727" cy="59063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pic>
        <p:nvPicPr>
          <p:cNvPr id="671" name="Google Shape;671;p63"/>
          <p:cNvPicPr preferRelativeResize="0"/>
          <p:nvPr/>
        </p:nvPicPr>
        <p:blipFill rotWithShape="1">
          <a:blip r:embed="rId3">
            <a:alphaModFix/>
          </a:blip>
          <a:srcRect/>
          <a:stretch/>
        </p:blipFill>
        <p:spPr>
          <a:xfrm>
            <a:off x="5018612" y="1496634"/>
            <a:ext cx="3722088" cy="3189130"/>
          </a:xfrm>
          <a:prstGeom prst="rect">
            <a:avLst/>
          </a:prstGeom>
          <a:noFill/>
          <a:ln>
            <a:noFill/>
          </a:ln>
        </p:spPr>
      </p:pic>
      <p:sp>
        <p:nvSpPr>
          <p:cNvPr id="674" name="Google Shape;674;p63"/>
          <p:cNvSpPr txBox="1">
            <a:spLocks noGrp="1"/>
          </p:cNvSpPr>
          <p:nvPr>
            <p:ph type="title"/>
          </p:nvPr>
        </p:nvSpPr>
        <p:spPr>
          <a:xfrm>
            <a:off x="783547" y="165846"/>
            <a:ext cx="7350802" cy="960667"/>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fr"/>
              <a:t>Une équipe professionnelle d’éditeurs et de rédacteurs</a:t>
            </a:r>
            <a:endParaRPr/>
          </a:p>
        </p:txBody>
      </p:sp>
      <p:sp>
        <p:nvSpPr>
          <p:cNvPr id="675" name="Google Shape;675;p63"/>
          <p:cNvSpPr txBox="1"/>
          <p:nvPr/>
        </p:nvSpPr>
        <p:spPr>
          <a:xfrm>
            <a:off x="4572000" y="862144"/>
            <a:ext cx="4615312" cy="561662"/>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 sz="1600" b="0" i="0" u="none" strike="noStrike" cap="none" dirty="0">
                <a:solidFill>
                  <a:schemeClr val="accent1"/>
                </a:solidFill>
                <a:latin typeface="Arial"/>
                <a:ea typeface="Arial"/>
                <a:cs typeface="Arial"/>
                <a:sym typeface="Arial"/>
              </a:rPr>
              <a:t>8 éditeurs répartis issus de 8 des 9 institutions, </a:t>
            </a:r>
          </a:p>
          <a:p>
            <a:pPr marL="0" marR="0" lvl="0" indent="0" algn="l" rtl="0">
              <a:lnSpc>
                <a:spcPct val="100000"/>
              </a:lnSpc>
              <a:spcBef>
                <a:spcPts val="0"/>
              </a:spcBef>
              <a:spcAft>
                <a:spcPts val="0"/>
              </a:spcAft>
              <a:buClr>
                <a:srgbClr val="000000"/>
              </a:buClr>
              <a:buSzPts val="1600"/>
              <a:buFont typeface="Arial"/>
              <a:buNone/>
            </a:pPr>
            <a:r>
              <a:rPr lang="fr" sz="1600" b="0" i="0" u="none" strike="noStrike" cap="none" dirty="0">
                <a:solidFill>
                  <a:schemeClr val="accent1"/>
                </a:solidFill>
                <a:latin typeface="Arial"/>
                <a:ea typeface="Arial"/>
                <a:cs typeface="Arial"/>
                <a:sym typeface="Arial"/>
              </a:rPr>
              <a:t>7 pays</a:t>
            </a:r>
            <a:endParaRPr sz="1100" b="0" i="0" u="none" strike="noStrike" cap="none" dirty="0">
              <a:solidFill>
                <a:schemeClr val="accent1"/>
              </a:solidFill>
              <a:latin typeface="Arial"/>
              <a:ea typeface="Arial"/>
              <a:cs typeface="Arial"/>
              <a:sym typeface="Arial"/>
            </a:endParaRPr>
          </a:p>
        </p:txBody>
      </p:sp>
      <p:sp>
        <p:nvSpPr>
          <p:cNvPr id="2" name="Google Shape;675;p63">
            <a:extLst>
              <a:ext uri="{FF2B5EF4-FFF2-40B4-BE49-F238E27FC236}">
                <a16:creationId xmlns:a16="http://schemas.microsoft.com/office/drawing/2014/main" id="{E53F2A75-935F-BFB7-2A30-8034650178D1}"/>
              </a:ext>
            </a:extLst>
          </p:cNvPr>
          <p:cNvSpPr txBox="1"/>
          <p:nvPr/>
        </p:nvSpPr>
        <p:spPr>
          <a:xfrm>
            <a:off x="176676" y="1126513"/>
            <a:ext cx="4256304" cy="2869986"/>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600"/>
              <a:buFont typeface="Arial"/>
              <a:buNone/>
            </a:pPr>
            <a:r>
              <a:rPr lang="fr-BE" b="1" i="0" u="none" strike="noStrike" cap="none" dirty="0">
                <a:solidFill>
                  <a:srgbClr val="000000"/>
                </a:solidFill>
                <a:latin typeface="Arial"/>
                <a:ea typeface="Arial"/>
                <a:cs typeface="Arial"/>
                <a:sym typeface="Arial"/>
              </a:rPr>
              <a:t>Distinction nette des fonctions</a:t>
            </a:r>
          </a:p>
          <a:p>
            <a:pPr marL="0" marR="0" lvl="0" indent="0" algn="l" rtl="0">
              <a:lnSpc>
                <a:spcPct val="100000"/>
              </a:lnSpc>
              <a:spcBef>
                <a:spcPts val="0"/>
              </a:spcBef>
              <a:spcAft>
                <a:spcPts val="0"/>
              </a:spcAft>
              <a:buClr>
                <a:srgbClr val="000000"/>
              </a:buClr>
              <a:buSzPts val="1600"/>
              <a:buFont typeface="Arial"/>
              <a:buNone/>
            </a:pPr>
            <a:endParaRPr lang="fr-BE" b="1"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rgbClr val="000000"/>
              </a:buClr>
              <a:buSzPts val="1600"/>
              <a:buFont typeface="Arial"/>
              <a:buAutoNum type="arabicParenR"/>
            </a:pPr>
            <a:r>
              <a:rPr lang="fr-BE" dirty="0">
                <a:solidFill>
                  <a:schemeClr val="dk1"/>
                </a:solidFill>
              </a:rPr>
              <a:t>Le </a:t>
            </a:r>
            <a:r>
              <a:rPr lang="fr-BE" b="1" i="1" dirty="0">
                <a:solidFill>
                  <a:schemeClr val="dk1"/>
                </a:solidFill>
              </a:rPr>
              <a:t>Comité scientifique </a:t>
            </a:r>
            <a:r>
              <a:rPr lang="fr-BE" dirty="0">
                <a:solidFill>
                  <a:schemeClr val="dk1"/>
                </a:solidFill>
              </a:rPr>
              <a:t>avec à sa tête un Éditeur en chef est composé de 5 éditeurs scientifiques dédiés à leur discipline (zoologie, paléontologie, etc.), les </a:t>
            </a:r>
            <a:r>
              <a:rPr lang="fr-BE" i="1" dirty="0" err="1">
                <a:solidFill>
                  <a:schemeClr val="dk1"/>
                </a:solidFill>
              </a:rPr>
              <a:t>topical</a:t>
            </a:r>
            <a:r>
              <a:rPr lang="fr-BE" i="1" dirty="0">
                <a:solidFill>
                  <a:schemeClr val="dk1"/>
                </a:solidFill>
              </a:rPr>
              <a:t> editors</a:t>
            </a:r>
            <a:r>
              <a:rPr lang="fr-BE" dirty="0">
                <a:solidFill>
                  <a:schemeClr val="dk1"/>
                </a:solidFill>
              </a:rPr>
              <a:t>, et d’éditeurs scientifiques spécialisés dans une discipline plus restreinte.</a:t>
            </a:r>
          </a:p>
          <a:p>
            <a:pPr marL="342900" marR="0" lvl="0" indent="-342900" algn="l" rtl="0">
              <a:lnSpc>
                <a:spcPct val="100000"/>
              </a:lnSpc>
              <a:spcBef>
                <a:spcPts val="0"/>
              </a:spcBef>
              <a:spcAft>
                <a:spcPts val="0"/>
              </a:spcAft>
              <a:buClr>
                <a:srgbClr val="000000"/>
              </a:buClr>
              <a:buSzPts val="1600"/>
              <a:buFont typeface="Arial"/>
              <a:buAutoNum type="arabicParenR"/>
            </a:pPr>
            <a:r>
              <a:rPr lang="fr-BE" dirty="0">
                <a:solidFill>
                  <a:schemeClr val="dk1"/>
                </a:solidFill>
              </a:rPr>
              <a:t>Le </a:t>
            </a:r>
            <a:r>
              <a:rPr lang="fr-BE" b="1" dirty="0">
                <a:solidFill>
                  <a:schemeClr val="dk1"/>
                </a:solidFill>
              </a:rPr>
              <a:t>Groupe des Éditeurs techniques </a:t>
            </a:r>
            <a:r>
              <a:rPr lang="fr-BE" dirty="0">
                <a:solidFill>
                  <a:schemeClr val="dk1"/>
                </a:solidFill>
              </a:rPr>
              <a:t>(</a:t>
            </a:r>
            <a:r>
              <a:rPr lang="fr-BE" i="1" dirty="0">
                <a:solidFill>
                  <a:schemeClr val="dk1"/>
                </a:solidFill>
              </a:rPr>
              <a:t>desk editors</a:t>
            </a:r>
            <a:r>
              <a:rPr lang="fr-BE" dirty="0">
                <a:solidFill>
                  <a:schemeClr val="dk1"/>
                </a:solidFill>
              </a:rPr>
              <a:t>) sous la gestion d’une directrice éditoriale (</a:t>
            </a:r>
            <a:r>
              <a:rPr lang="fr-BE" i="1" dirty="0">
                <a:solidFill>
                  <a:schemeClr val="dk1"/>
                </a:solidFill>
              </a:rPr>
              <a:t>production manager</a:t>
            </a:r>
            <a:r>
              <a:rPr lang="fr-BE" dirty="0">
                <a:solidFill>
                  <a:schemeClr val="dk1"/>
                </a:solidFill>
              </a:rPr>
              <a:t>)</a:t>
            </a:r>
          </a:p>
          <a:p>
            <a:pPr marL="342900" marR="0" lvl="0" indent="-342900" algn="l" rtl="0">
              <a:lnSpc>
                <a:spcPct val="100000"/>
              </a:lnSpc>
              <a:spcBef>
                <a:spcPts val="0"/>
              </a:spcBef>
              <a:spcAft>
                <a:spcPts val="0"/>
              </a:spcAft>
              <a:buClr>
                <a:srgbClr val="000000"/>
              </a:buClr>
              <a:buSzPts val="1600"/>
              <a:buFont typeface="Arial"/>
              <a:buAutoNum type="arabicParenR"/>
            </a:pPr>
            <a:endParaRPr lang="fr-BE" dirty="0">
              <a:solidFill>
                <a:schemeClr val="dk1"/>
              </a:solidFill>
            </a:endParaRPr>
          </a:p>
          <a:p>
            <a:pPr marR="0" lvl="0" algn="l" rtl="0">
              <a:lnSpc>
                <a:spcPct val="100000"/>
              </a:lnSpc>
              <a:spcBef>
                <a:spcPts val="0"/>
              </a:spcBef>
              <a:spcAft>
                <a:spcPts val="0"/>
              </a:spcAft>
              <a:buClr>
                <a:srgbClr val="000000"/>
              </a:buClr>
              <a:buSzPts val="1600"/>
            </a:pPr>
            <a:r>
              <a:rPr lang="fr-BE" dirty="0">
                <a:solidFill>
                  <a:schemeClr val="dk1"/>
                </a:solidFill>
              </a:rPr>
              <a:t>Ensemble ils forment le </a:t>
            </a:r>
            <a:r>
              <a:rPr lang="fr-BE" b="1" i="1" dirty="0">
                <a:solidFill>
                  <a:schemeClr val="dk1"/>
                </a:solidFill>
              </a:rPr>
              <a:t>Management </a:t>
            </a:r>
            <a:r>
              <a:rPr lang="fr-BE" b="1" i="1" dirty="0" err="1">
                <a:solidFill>
                  <a:schemeClr val="dk1"/>
                </a:solidFill>
              </a:rPr>
              <a:t>Committee</a:t>
            </a:r>
            <a:endParaRPr b="1" i="1"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9"/>
        <p:cNvGrpSpPr/>
        <p:nvPr/>
      </p:nvGrpSpPr>
      <p:grpSpPr>
        <a:xfrm>
          <a:off x="0" y="0"/>
          <a:ext cx="0" cy="0"/>
          <a:chOff x="0" y="0"/>
          <a:chExt cx="0" cy="0"/>
        </a:xfrm>
      </p:grpSpPr>
      <p:sp>
        <p:nvSpPr>
          <p:cNvPr id="680" name="Google Shape;680;p64"/>
          <p:cNvSpPr txBox="1">
            <a:spLocks noGrp="1"/>
          </p:cNvSpPr>
          <p:nvPr>
            <p:ph type="title"/>
          </p:nvPr>
        </p:nvSpPr>
        <p:spPr>
          <a:xfrm>
            <a:off x="503125" y="256800"/>
            <a:ext cx="6367800" cy="4090800"/>
          </a:xfrm>
          <a:prstGeom prst="rect">
            <a:avLst/>
          </a:prstGeom>
        </p:spPr>
        <p:txBody>
          <a:bodyPr spcFirstLastPara="1" wrap="square" lIns="68575" tIns="68575" rIns="68575" bIns="68575" anchor="ctr" anchorCtr="0">
            <a:normAutofit/>
          </a:bodyPr>
          <a:lstStyle/>
          <a:p>
            <a:pPr marL="0" lvl="0" indent="0" algn="l" rtl="0">
              <a:spcBef>
                <a:spcPts val="0"/>
              </a:spcBef>
              <a:spcAft>
                <a:spcPts val="0"/>
              </a:spcAft>
              <a:buNone/>
            </a:pPr>
            <a:r>
              <a:rPr lang="fr"/>
              <a:t>Résultats</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sp>
        <p:nvSpPr>
          <p:cNvPr id="685" name="Google Shape;685;p65"/>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Clr>
                <a:srgbClr val="404040"/>
              </a:buClr>
              <a:buSzPts val="2100"/>
              <a:buNone/>
            </a:pPr>
            <a:r>
              <a:rPr lang="fr" dirty="0"/>
              <a:t>12 ans après : quels résultats ?</a:t>
            </a:r>
            <a:endParaRPr dirty="0"/>
          </a:p>
        </p:txBody>
      </p:sp>
      <p:sp>
        <p:nvSpPr>
          <p:cNvPr id="686" name="Google Shape;686;p65"/>
          <p:cNvSpPr txBox="1">
            <a:spLocks noGrp="1"/>
          </p:cNvSpPr>
          <p:nvPr>
            <p:ph type="body" idx="1"/>
          </p:nvPr>
        </p:nvSpPr>
        <p:spPr>
          <a:xfrm>
            <a:off x="311700" y="1146925"/>
            <a:ext cx="4188000" cy="3416400"/>
          </a:xfrm>
          <a:prstGeom prst="rect">
            <a:avLst/>
          </a:prstGeom>
          <a:noFill/>
          <a:ln>
            <a:noFill/>
          </a:ln>
        </p:spPr>
        <p:txBody>
          <a:bodyPr spcFirstLastPara="1" wrap="square" lIns="68575" tIns="68575" rIns="68575" bIns="68575" anchor="t" anchorCtr="0">
            <a:normAutofit/>
          </a:bodyPr>
          <a:lstStyle/>
          <a:p>
            <a:pPr marL="457200" lvl="0" indent="-336550" algn="l" rtl="0">
              <a:lnSpc>
                <a:spcPct val="115000"/>
              </a:lnSpc>
              <a:spcBef>
                <a:spcPts val="0"/>
              </a:spcBef>
              <a:spcAft>
                <a:spcPts val="0"/>
              </a:spcAft>
              <a:buSzPts val="1700"/>
              <a:buChar char="●"/>
            </a:pPr>
            <a:r>
              <a:rPr lang="fr" dirty="0"/>
              <a:t>4816 nouveaux taxons décrits</a:t>
            </a:r>
            <a:endParaRPr dirty="0"/>
          </a:p>
          <a:p>
            <a:pPr marL="457200" lvl="0" indent="-336550" algn="l" rtl="0">
              <a:lnSpc>
                <a:spcPct val="115000"/>
              </a:lnSpc>
              <a:spcBef>
                <a:spcPts val="0"/>
              </a:spcBef>
              <a:spcAft>
                <a:spcPts val="0"/>
              </a:spcAft>
              <a:buSzPts val="1700"/>
              <a:buChar char="●"/>
            </a:pPr>
            <a:r>
              <a:rPr lang="fr" dirty="0"/>
              <a:t>1165 articles publiés</a:t>
            </a:r>
            <a:endParaRPr dirty="0"/>
          </a:p>
          <a:p>
            <a:pPr marL="457200" lvl="0" indent="-336550" algn="l" rtl="0">
              <a:lnSpc>
                <a:spcPct val="115000"/>
              </a:lnSpc>
              <a:spcBef>
                <a:spcPts val="0"/>
              </a:spcBef>
              <a:spcAft>
                <a:spcPts val="0"/>
              </a:spcAft>
              <a:buSzPts val="1700"/>
              <a:buChar char="●"/>
            </a:pPr>
            <a:r>
              <a:rPr lang="fr" dirty="0"/>
              <a:t>43172 pages publiées</a:t>
            </a:r>
            <a:endParaRPr dirty="0"/>
          </a:p>
          <a:p>
            <a:pPr marL="457200" lvl="0" indent="-336550" algn="l" rtl="0">
              <a:lnSpc>
                <a:spcPct val="115000"/>
              </a:lnSpc>
              <a:spcBef>
                <a:spcPts val="0"/>
              </a:spcBef>
              <a:spcAft>
                <a:spcPts val="0"/>
              </a:spcAft>
              <a:buSzPts val="1700"/>
              <a:buChar char="●"/>
            </a:pPr>
            <a:r>
              <a:rPr lang="fr" dirty="0"/>
              <a:t>Taux de rejet de 36%</a:t>
            </a:r>
            <a:endParaRPr dirty="0"/>
          </a:p>
          <a:p>
            <a:pPr marL="457200" lvl="0" indent="-336550" algn="l" rtl="0">
              <a:lnSpc>
                <a:spcPct val="115000"/>
              </a:lnSpc>
              <a:spcBef>
                <a:spcPts val="0"/>
              </a:spcBef>
              <a:spcAft>
                <a:spcPts val="0"/>
              </a:spcAft>
              <a:buSzPts val="1700"/>
              <a:buChar char="●"/>
            </a:pPr>
            <a:r>
              <a:rPr lang="fr" dirty="0"/>
              <a:t>Facteur d’impact à 5 ans : 1,437</a:t>
            </a:r>
            <a:br>
              <a:rPr lang="fr" dirty="0"/>
            </a:br>
            <a:r>
              <a:rPr lang="fr" dirty="0" err="1"/>
              <a:t>Scopus</a:t>
            </a:r>
            <a:r>
              <a:rPr lang="fr" dirty="0"/>
              <a:t> score : 2,3</a:t>
            </a:r>
            <a:endParaRPr dirty="0"/>
          </a:p>
          <a:p>
            <a:pPr marL="457200" lvl="0" indent="-336550" algn="l" rtl="0">
              <a:lnSpc>
                <a:spcPct val="115000"/>
              </a:lnSpc>
              <a:spcBef>
                <a:spcPts val="0"/>
              </a:spcBef>
              <a:spcAft>
                <a:spcPts val="0"/>
              </a:spcAft>
              <a:buSzPts val="1700"/>
              <a:buChar char="●"/>
            </a:pPr>
            <a:r>
              <a:rPr lang="fr" dirty="0"/>
              <a:t>Délai de publication (en 2023) : 10 mois</a:t>
            </a:r>
            <a:endParaRPr dirty="0"/>
          </a:p>
          <a:p>
            <a:pPr marL="0" lvl="0" indent="0" algn="l" rtl="0">
              <a:lnSpc>
                <a:spcPct val="115000"/>
              </a:lnSpc>
              <a:spcBef>
                <a:spcPts val="0"/>
              </a:spcBef>
              <a:spcAft>
                <a:spcPts val="0"/>
              </a:spcAft>
              <a:buNone/>
            </a:pPr>
            <a:endParaRPr dirty="0"/>
          </a:p>
        </p:txBody>
      </p:sp>
      <p:pic>
        <p:nvPicPr>
          <p:cNvPr id="687" name="Google Shape;687;p65"/>
          <p:cNvPicPr preferRelativeResize="0"/>
          <p:nvPr/>
        </p:nvPicPr>
        <p:blipFill rotWithShape="1">
          <a:blip r:embed="rId3">
            <a:alphaModFix/>
          </a:blip>
          <a:srcRect/>
          <a:stretch/>
        </p:blipFill>
        <p:spPr>
          <a:xfrm>
            <a:off x="3968496" y="641188"/>
            <a:ext cx="5175504" cy="3993042"/>
          </a:xfrm>
          <a:prstGeom prst="rect">
            <a:avLst/>
          </a:prstGeom>
          <a:noFill/>
          <a:ln>
            <a:noFill/>
          </a:ln>
        </p:spPr>
      </p:pic>
      <p:sp>
        <p:nvSpPr>
          <p:cNvPr id="688" name="Google Shape;688;p65"/>
          <p:cNvSpPr/>
          <p:nvPr/>
        </p:nvSpPr>
        <p:spPr>
          <a:xfrm>
            <a:off x="623400" y="3808204"/>
            <a:ext cx="3445200" cy="307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r>
              <a:rPr lang="fr" sz="1400" b="0" i="0" u="sng" strike="noStrike" cap="none" dirty="0">
                <a:solidFill>
                  <a:schemeClr val="hlink"/>
                </a:solidFill>
                <a:latin typeface="Arial"/>
                <a:ea typeface="Arial"/>
                <a:cs typeface="Arial"/>
                <a:sym typeface="Arial"/>
                <a:hlinkClick r:id="rId4"/>
              </a:rPr>
              <a:t>https://doi.org/10.5852/ejt.2021.782.1597</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66"/>
          <p:cNvSpPr txBox="1">
            <a:spLocks noGrp="1"/>
          </p:cNvSpPr>
          <p:nvPr>
            <p:ph type="title"/>
          </p:nvPr>
        </p:nvSpPr>
        <p:spPr>
          <a:xfrm>
            <a:off x="623400" y="82296"/>
            <a:ext cx="8392584"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Clr>
                <a:srgbClr val="404040"/>
              </a:buClr>
              <a:buSzPts val="2100"/>
              <a:buNone/>
            </a:pPr>
            <a:r>
              <a:rPr lang="fr" dirty="0"/>
              <a:t>Défis éditoriaux 			Défis scientifiques</a:t>
            </a:r>
            <a:endParaRPr dirty="0"/>
          </a:p>
        </p:txBody>
      </p:sp>
      <p:sp>
        <p:nvSpPr>
          <p:cNvPr id="694" name="Google Shape;694;p66"/>
          <p:cNvSpPr txBox="1">
            <a:spLocks noGrp="1"/>
          </p:cNvSpPr>
          <p:nvPr>
            <p:ph type="body" idx="1"/>
          </p:nvPr>
        </p:nvSpPr>
        <p:spPr>
          <a:xfrm>
            <a:off x="311700" y="1146925"/>
            <a:ext cx="4111800" cy="3416400"/>
          </a:xfrm>
          <a:prstGeom prst="rect">
            <a:avLst/>
          </a:prstGeom>
          <a:noFill/>
          <a:ln>
            <a:noFill/>
          </a:ln>
        </p:spPr>
        <p:txBody>
          <a:bodyPr spcFirstLastPara="1" wrap="square" lIns="68575" tIns="68575" rIns="68575" bIns="68575" anchor="t" anchorCtr="0">
            <a:normAutofit/>
          </a:bodyPr>
          <a:lstStyle/>
          <a:p>
            <a:pPr marL="457200" lvl="0" indent="-336550" algn="l" rtl="0">
              <a:lnSpc>
                <a:spcPct val="115000"/>
              </a:lnSpc>
              <a:spcBef>
                <a:spcPts val="0"/>
              </a:spcBef>
              <a:spcAft>
                <a:spcPts val="0"/>
              </a:spcAft>
              <a:buSzPts val="1700"/>
              <a:buChar char="●"/>
            </a:pPr>
            <a:r>
              <a:rPr lang="fr" dirty="0"/>
              <a:t>Nombreuses publications d’articles référés en qualité et en quantité</a:t>
            </a:r>
            <a:endParaRPr dirty="0"/>
          </a:p>
          <a:p>
            <a:pPr marL="457200" lvl="0" indent="-336550" algn="l" rtl="0">
              <a:lnSpc>
                <a:spcPct val="115000"/>
              </a:lnSpc>
              <a:spcBef>
                <a:spcPts val="0"/>
              </a:spcBef>
              <a:spcAft>
                <a:spcPts val="0"/>
              </a:spcAft>
              <a:buSzPts val="1700"/>
              <a:buChar char="●"/>
            </a:pPr>
            <a:r>
              <a:rPr lang="fr" dirty="0"/>
              <a:t>Régularité de la revue</a:t>
            </a:r>
            <a:endParaRPr dirty="0"/>
          </a:p>
          <a:p>
            <a:pPr marL="457200" lvl="0" indent="-336550" algn="l" rtl="0">
              <a:lnSpc>
                <a:spcPct val="115000"/>
              </a:lnSpc>
              <a:spcBef>
                <a:spcPts val="0"/>
              </a:spcBef>
              <a:spcAft>
                <a:spcPts val="0"/>
              </a:spcAft>
              <a:buSzPts val="1700"/>
              <a:buChar char="●"/>
            </a:pPr>
            <a:r>
              <a:rPr lang="fr" dirty="0"/>
              <a:t>Bon facteur d’impact</a:t>
            </a:r>
            <a:endParaRPr dirty="0"/>
          </a:p>
          <a:p>
            <a:pPr marL="457200" lvl="0" indent="-336550" algn="l" rtl="0">
              <a:lnSpc>
                <a:spcPct val="115000"/>
              </a:lnSpc>
              <a:spcBef>
                <a:spcPts val="0"/>
              </a:spcBef>
              <a:spcAft>
                <a:spcPts val="0"/>
              </a:spcAft>
              <a:buSzPts val="1700"/>
              <a:buChar char="●"/>
            </a:pPr>
            <a:r>
              <a:rPr lang="fr" dirty="0"/>
              <a:t>flux continu</a:t>
            </a:r>
            <a:endParaRPr dirty="0"/>
          </a:p>
          <a:p>
            <a:pPr marL="457200" lvl="0" indent="-336550" algn="l" rtl="0">
              <a:lnSpc>
                <a:spcPct val="115000"/>
              </a:lnSpc>
              <a:spcBef>
                <a:spcPts val="0"/>
              </a:spcBef>
              <a:spcAft>
                <a:spcPts val="0"/>
              </a:spcAft>
              <a:buSzPts val="1700"/>
              <a:buChar char="●"/>
            </a:pPr>
            <a:r>
              <a:rPr lang="fr" dirty="0"/>
              <a:t>identifiants pérennes</a:t>
            </a:r>
            <a:endParaRPr dirty="0"/>
          </a:p>
          <a:p>
            <a:pPr marL="457200" lvl="0" indent="-336550" algn="l" rtl="0">
              <a:lnSpc>
                <a:spcPct val="115000"/>
              </a:lnSpc>
              <a:spcBef>
                <a:spcPts val="0"/>
              </a:spcBef>
              <a:spcAft>
                <a:spcPts val="0"/>
              </a:spcAft>
              <a:buSzPts val="1700"/>
              <a:buChar char="●"/>
            </a:pPr>
            <a:r>
              <a:rPr lang="fr" dirty="0"/>
              <a:t>OA et FAIR</a:t>
            </a:r>
            <a:endParaRPr dirty="0"/>
          </a:p>
          <a:p>
            <a:pPr marL="457200" lvl="0" indent="-336550" algn="l" rtl="0">
              <a:lnSpc>
                <a:spcPct val="115000"/>
              </a:lnSpc>
              <a:spcBef>
                <a:spcPts val="0"/>
              </a:spcBef>
              <a:spcAft>
                <a:spcPts val="0"/>
              </a:spcAft>
              <a:buSzPts val="1700"/>
              <a:buChar char="●"/>
            </a:pPr>
            <a:r>
              <a:rPr lang="fr" dirty="0"/>
              <a:t>préservation des fichiers (LOCKSS)</a:t>
            </a:r>
            <a:endParaRPr dirty="0"/>
          </a:p>
        </p:txBody>
      </p:sp>
      <p:sp>
        <p:nvSpPr>
          <p:cNvPr id="695" name="Google Shape;695;p66"/>
          <p:cNvSpPr txBox="1">
            <a:spLocks noGrp="1"/>
          </p:cNvSpPr>
          <p:nvPr>
            <p:ph type="body" idx="1"/>
          </p:nvPr>
        </p:nvSpPr>
        <p:spPr>
          <a:xfrm>
            <a:off x="4847850" y="1146925"/>
            <a:ext cx="4058400" cy="3416400"/>
          </a:xfrm>
          <a:prstGeom prst="rect">
            <a:avLst/>
          </a:prstGeom>
          <a:noFill/>
          <a:ln>
            <a:noFill/>
          </a:ln>
        </p:spPr>
        <p:txBody>
          <a:bodyPr spcFirstLastPara="1" wrap="square" lIns="68575" tIns="68575" rIns="68575" bIns="68575" anchor="t" anchorCtr="0">
            <a:normAutofit/>
          </a:bodyPr>
          <a:lstStyle/>
          <a:p>
            <a:pPr marL="457200" lvl="0" indent="-336550" algn="l" rtl="0">
              <a:lnSpc>
                <a:spcPct val="115000"/>
              </a:lnSpc>
              <a:spcBef>
                <a:spcPts val="0"/>
              </a:spcBef>
              <a:spcAft>
                <a:spcPts val="0"/>
              </a:spcAft>
              <a:buSzPts val="1700"/>
              <a:buChar char="●"/>
            </a:pPr>
            <a:r>
              <a:rPr lang="fr"/>
              <a:t>500 millions de pages documentent le monde du vivant</a:t>
            </a:r>
            <a:endParaRPr/>
          </a:p>
          <a:p>
            <a:pPr marL="457200" lvl="0" indent="-336550" algn="l" rtl="0">
              <a:lnSpc>
                <a:spcPct val="115000"/>
              </a:lnSpc>
              <a:spcBef>
                <a:spcPts val="0"/>
              </a:spcBef>
              <a:spcAft>
                <a:spcPts val="0"/>
              </a:spcAft>
              <a:buSzPts val="1700"/>
              <a:buChar char="●"/>
            </a:pPr>
            <a:r>
              <a:rPr lang="fr"/>
              <a:t>600 millions de spécimens dans les collections naturalistes</a:t>
            </a:r>
            <a:endParaRPr/>
          </a:p>
          <a:p>
            <a:pPr marL="457200" lvl="0" indent="-336550" algn="l" rtl="0">
              <a:lnSpc>
                <a:spcPct val="115000"/>
              </a:lnSpc>
              <a:spcBef>
                <a:spcPts val="0"/>
              </a:spcBef>
              <a:spcAft>
                <a:spcPts val="0"/>
              </a:spcAft>
              <a:buSzPts val="1700"/>
              <a:buChar char="●"/>
            </a:pPr>
            <a:r>
              <a:rPr lang="fr"/>
              <a:t>Malgré plus de 260 ans de recherches et documentations taxonomiques on ne sait toujours pas :</a:t>
            </a:r>
            <a:endParaRPr/>
          </a:p>
          <a:p>
            <a:pPr marL="914400" lvl="1" indent="-298450" algn="l" rtl="0">
              <a:lnSpc>
                <a:spcPct val="115000"/>
              </a:lnSpc>
              <a:spcBef>
                <a:spcPts val="0"/>
              </a:spcBef>
              <a:spcAft>
                <a:spcPts val="0"/>
              </a:spcAft>
              <a:buSzPts val="1100"/>
              <a:buChar char="○"/>
            </a:pPr>
            <a:r>
              <a:rPr lang="fr"/>
              <a:t>ce qu’on publie</a:t>
            </a:r>
            <a:endParaRPr/>
          </a:p>
          <a:p>
            <a:pPr marL="914400" lvl="1" indent="-298450" algn="l" rtl="0">
              <a:lnSpc>
                <a:spcPct val="115000"/>
              </a:lnSpc>
              <a:spcBef>
                <a:spcPts val="0"/>
              </a:spcBef>
              <a:spcAft>
                <a:spcPts val="0"/>
              </a:spcAft>
              <a:buSzPts val="1100"/>
              <a:buChar char="○"/>
            </a:pPr>
            <a:r>
              <a:rPr lang="fr"/>
              <a:t>combien d’espèces ont été décrites</a:t>
            </a:r>
            <a:endParaRPr/>
          </a:p>
          <a:p>
            <a:pPr marL="914400" lvl="1" indent="-298450" algn="l" rtl="0">
              <a:lnSpc>
                <a:spcPct val="115000"/>
              </a:lnSpc>
              <a:spcBef>
                <a:spcPts val="0"/>
              </a:spcBef>
              <a:spcAft>
                <a:spcPts val="0"/>
              </a:spcAft>
              <a:buSzPts val="1100"/>
              <a:buChar char="○"/>
            </a:pPr>
            <a:r>
              <a:rPr lang="fr"/>
              <a:t>comment retrouver les informations sur un taxon</a:t>
            </a:r>
            <a:endParaRPr/>
          </a:p>
        </p:txBody>
      </p:sp>
      <p:pic>
        <p:nvPicPr>
          <p:cNvPr id="696" name="Google Shape;696;p66"/>
          <p:cNvPicPr preferRelativeResize="0"/>
          <p:nvPr/>
        </p:nvPicPr>
        <p:blipFill>
          <a:blip r:embed="rId3">
            <a:alphaModFix/>
          </a:blip>
          <a:stretch>
            <a:fillRect/>
          </a:stretch>
        </p:blipFill>
        <p:spPr>
          <a:xfrm>
            <a:off x="7487499" y="3691300"/>
            <a:ext cx="1656501" cy="1058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p67"/>
          <p:cNvSpPr txBox="1">
            <a:spLocks noGrp="1"/>
          </p:cNvSpPr>
          <p:nvPr>
            <p:ph type="title"/>
          </p:nvPr>
        </p:nvSpPr>
        <p:spPr>
          <a:xfrm>
            <a:off x="623400" y="68488"/>
            <a:ext cx="8520600" cy="572700"/>
          </a:xfrm>
          <a:prstGeom prst="rect">
            <a:avLst/>
          </a:prstGeom>
        </p:spPr>
        <p:txBody>
          <a:bodyPr spcFirstLastPara="1" wrap="square" lIns="68575" tIns="68575" rIns="68575" bIns="68575" anchor="t" anchorCtr="0">
            <a:normAutofit/>
          </a:bodyPr>
          <a:lstStyle/>
          <a:p>
            <a:pPr marL="0" lvl="0" indent="0" algn="l" rtl="0">
              <a:spcBef>
                <a:spcPts val="0"/>
              </a:spcBef>
              <a:spcAft>
                <a:spcPts val="0"/>
              </a:spcAft>
              <a:buNone/>
            </a:pPr>
            <a:r>
              <a:rPr lang="fr"/>
              <a:t>Enjeu d’un accès aux données</a:t>
            </a:r>
            <a:endParaRPr/>
          </a:p>
        </p:txBody>
      </p:sp>
      <p:sp>
        <p:nvSpPr>
          <p:cNvPr id="702" name="Google Shape;702;p67"/>
          <p:cNvSpPr/>
          <p:nvPr/>
        </p:nvSpPr>
        <p:spPr>
          <a:xfrm>
            <a:off x="5994026" y="1521429"/>
            <a:ext cx="2074800" cy="21522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03" name="Google Shape;703;p67"/>
          <p:cNvGrpSpPr/>
          <p:nvPr/>
        </p:nvGrpSpPr>
        <p:grpSpPr>
          <a:xfrm>
            <a:off x="4500005" y="1957234"/>
            <a:ext cx="1575541" cy="567352"/>
            <a:chOff x="1468636" y="1680099"/>
            <a:chExt cx="1928683" cy="669600"/>
          </a:xfrm>
        </p:grpSpPr>
        <p:cxnSp>
          <p:nvCxnSpPr>
            <p:cNvPr id="704" name="Google Shape;704;p67"/>
            <p:cNvCxnSpPr/>
            <p:nvPr/>
          </p:nvCxnSpPr>
          <p:spPr>
            <a:xfrm>
              <a:off x="2963819" y="1935375"/>
              <a:ext cx="433500" cy="252300"/>
            </a:xfrm>
            <a:prstGeom prst="straightConnector1">
              <a:avLst/>
            </a:prstGeom>
            <a:noFill/>
            <a:ln w="19050" cap="flat" cmpd="sng">
              <a:solidFill>
                <a:srgbClr val="65F0AD"/>
              </a:solidFill>
              <a:prstDash val="solid"/>
              <a:round/>
              <a:headEnd type="oval" w="med" len="med"/>
              <a:tailEnd type="none" w="sm" len="sm"/>
            </a:ln>
          </p:spPr>
        </p:cxnSp>
        <p:sp>
          <p:nvSpPr>
            <p:cNvPr id="705" name="Google Shape;705;p67"/>
            <p:cNvSpPr txBox="1"/>
            <p:nvPr/>
          </p:nvSpPr>
          <p:spPr>
            <a:xfrm>
              <a:off x="1468636" y="1680099"/>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fr" sz="800">
                  <a:latin typeface="Roboto"/>
                  <a:ea typeface="Roboto"/>
                  <a:cs typeface="Roboto"/>
                  <a:sym typeface="Roboto"/>
                </a:rPr>
                <a:t>Littérature scientifique</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fr" sz="800" b="1">
                  <a:latin typeface="Roboto"/>
                  <a:ea typeface="Roboto"/>
                  <a:cs typeface="Roboto"/>
                  <a:sym typeface="Roboto"/>
                </a:rPr>
                <a:t>Comparaison des caractéristiques avec l’existant</a:t>
              </a:r>
              <a:endParaRPr sz="800" b="1">
                <a:latin typeface="Roboto"/>
                <a:ea typeface="Roboto"/>
                <a:cs typeface="Roboto"/>
                <a:sym typeface="Roboto"/>
              </a:endParaRPr>
            </a:p>
          </p:txBody>
        </p:sp>
      </p:grpSp>
      <p:grpSp>
        <p:nvGrpSpPr>
          <p:cNvPr id="706" name="Google Shape;706;p67"/>
          <p:cNvGrpSpPr/>
          <p:nvPr/>
        </p:nvGrpSpPr>
        <p:grpSpPr>
          <a:xfrm>
            <a:off x="7919483" y="1479695"/>
            <a:ext cx="1221487" cy="857222"/>
            <a:chOff x="5765834" y="1302359"/>
            <a:chExt cx="1940100" cy="669600"/>
          </a:xfrm>
        </p:grpSpPr>
        <p:cxnSp>
          <p:nvCxnSpPr>
            <p:cNvPr id="707" name="Google Shape;707;p67"/>
            <p:cNvCxnSpPr>
              <a:stCxn id="708" idx="1"/>
            </p:cNvCxnSpPr>
            <p:nvPr/>
          </p:nvCxnSpPr>
          <p:spPr>
            <a:xfrm flipH="1">
              <a:off x="5765834" y="1637159"/>
              <a:ext cx="444900" cy="240600"/>
            </a:xfrm>
            <a:prstGeom prst="straightConnector1">
              <a:avLst/>
            </a:prstGeom>
            <a:noFill/>
            <a:ln w="19050" cap="flat" cmpd="sng">
              <a:solidFill>
                <a:srgbClr val="085631"/>
              </a:solidFill>
              <a:prstDash val="solid"/>
              <a:round/>
              <a:headEnd type="oval" w="med" len="med"/>
              <a:tailEnd type="none" w="sm" len="sm"/>
            </a:ln>
          </p:spPr>
        </p:cxnSp>
        <p:sp>
          <p:nvSpPr>
            <p:cNvPr id="708" name="Google Shape;708;p67"/>
            <p:cNvSpPr txBox="1"/>
            <p:nvPr/>
          </p:nvSpPr>
          <p:spPr>
            <a:xfrm>
              <a:off x="6210734" y="1302359"/>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a:latin typeface="Roboto"/>
                  <a:ea typeface="Roboto"/>
                  <a:cs typeface="Roboto"/>
                  <a:sym typeface="Roboto"/>
                </a:rPr>
                <a:t>Terrain</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fr" sz="800" b="1">
                  <a:latin typeface="Roboto"/>
                  <a:ea typeface="Roboto"/>
                  <a:cs typeface="Roboto"/>
                  <a:sym typeface="Roboto"/>
                </a:rPr>
                <a:t>Expédition naturaliste récolte de spécimens</a:t>
              </a:r>
              <a:endParaRPr sz="800" b="1">
                <a:latin typeface="Roboto"/>
                <a:ea typeface="Roboto"/>
                <a:cs typeface="Roboto"/>
                <a:sym typeface="Roboto"/>
              </a:endParaRPr>
            </a:p>
          </p:txBody>
        </p:sp>
      </p:grpSp>
      <p:grpSp>
        <p:nvGrpSpPr>
          <p:cNvPr id="709" name="Google Shape;709;p67"/>
          <p:cNvGrpSpPr/>
          <p:nvPr/>
        </p:nvGrpSpPr>
        <p:grpSpPr>
          <a:xfrm>
            <a:off x="6441891" y="3529011"/>
            <a:ext cx="1221429" cy="957551"/>
            <a:chOff x="3845776" y="3535140"/>
            <a:chExt cx="1495200" cy="1130121"/>
          </a:xfrm>
        </p:grpSpPr>
        <p:cxnSp>
          <p:nvCxnSpPr>
            <p:cNvPr id="710" name="Google Shape;710;p67"/>
            <p:cNvCxnSpPr/>
            <p:nvPr/>
          </p:nvCxnSpPr>
          <p:spPr>
            <a:xfrm rot="10800000">
              <a:off x="4556399" y="3535140"/>
              <a:ext cx="0" cy="460500"/>
            </a:xfrm>
            <a:prstGeom prst="straightConnector1">
              <a:avLst/>
            </a:prstGeom>
            <a:noFill/>
            <a:ln w="19050" cap="flat" cmpd="sng">
              <a:solidFill>
                <a:srgbClr val="0E9453"/>
              </a:solidFill>
              <a:prstDash val="solid"/>
              <a:round/>
              <a:headEnd type="oval" w="med" len="med"/>
              <a:tailEnd type="none" w="sm" len="sm"/>
            </a:ln>
          </p:spPr>
        </p:cxnSp>
        <p:sp>
          <p:nvSpPr>
            <p:cNvPr id="711" name="Google Shape;711;p67"/>
            <p:cNvSpPr txBox="1"/>
            <p:nvPr/>
          </p:nvSpPr>
          <p:spPr>
            <a:xfrm>
              <a:off x="3845776" y="3995661"/>
              <a:ext cx="14952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800">
                  <a:latin typeface="Roboto"/>
                  <a:ea typeface="Roboto"/>
                  <a:cs typeface="Roboto"/>
                  <a:sym typeface="Roboto"/>
                </a:rPr>
                <a:t>Muséum et Jardin botaniques</a:t>
              </a:r>
              <a:endParaRPr sz="800">
                <a:latin typeface="Roboto"/>
                <a:ea typeface="Roboto"/>
                <a:cs typeface="Roboto"/>
                <a:sym typeface="Roboto"/>
              </a:endParaRPr>
            </a:p>
            <a:p>
              <a:pPr marL="0" lvl="0" indent="0" algn="ctr" rtl="0">
                <a:lnSpc>
                  <a:spcPct val="115000"/>
                </a:lnSpc>
                <a:spcBef>
                  <a:spcPts val="0"/>
                </a:spcBef>
                <a:spcAft>
                  <a:spcPts val="0"/>
                </a:spcAft>
                <a:buNone/>
              </a:pPr>
              <a:endParaRPr sz="600">
                <a:latin typeface="Roboto"/>
                <a:ea typeface="Roboto"/>
                <a:cs typeface="Roboto"/>
                <a:sym typeface="Roboto"/>
              </a:endParaRPr>
            </a:p>
            <a:p>
              <a:pPr marL="0" lvl="0" indent="0" algn="ctr" rtl="0">
                <a:lnSpc>
                  <a:spcPct val="115000"/>
                </a:lnSpc>
                <a:spcBef>
                  <a:spcPts val="0"/>
                </a:spcBef>
                <a:spcAft>
                  <a:spcPts val="0"/>
                </a:spcAft>
                <a:buNone/>
              </a:pPr>
              <a:r>
                <a:rPr lang="fr" sz="800" b="1">
                  <a:latin typeface="Roboto"/>
                  <a:ea typeface="Roboto"/>
                  <a:cs typeface="Roboto"/>
                  <a:sym typeface="Roboto"/>
                </a:rPr>
                <a:t>Conservation et études des spécimens</a:t>
              </a:r>
              <a:endParaRPr sz="800" b="1">
                <a:latin typeface="Roboto"/>
                <a:ea typeface="Roboto"/>
                <a:cs typeface="Roboto"/>
                <a:sym typeface="Roboto"/>
              </a:endParaRPr>
            </a:p>
          </p:txBody>
        </p:sp>
      </p:grpSp>
      <p:sp>
        <p:nvSpPr>
          <p:cNvPr id="712" name="Google Shape;712;p67"/>
          <p:cNvSpPr/>
          <p:nvPr/>
        </p:nvSpPr>
        <p:spPr>
          <a:xfrm rot="1855035">
            <a:off x="5920191" y="1464282"/>
            <a:ext cx="2218764" cy="2259930"/>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67"/>
          <p:cNvSpPr/>
          <p:nvPr/>
        </p:nvSpPr>
        <p:spPr>
          <a:xfrm rot="-1854966" flipH="1">
            <a:off x="5921691" y="1462260"/>
            <a:ext cx="2226430" cy="2259930"/>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67"/>
          <p:cNvSpPr/>
          <p:nvPr/>
        </p:nvSpPr>
        <p:spPr>
          <a:xfrm rot="-8039695">
            <a:off x="6877715" y="1406985"/>
            <a:ext cx="302335" cy="302335"/>
          </a:xfrm>
          <a:prstGeom prst="rtTriangl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67"/>
          <p:cNvSpPr/>
          <p:nvPr/>
        </p:nvSpPr>
        <p:spPr>
          <a:xfrm rot="-8945762" flipH="1">
            <a:off x="5927342" y="1432266"/>
            <a:ext cx="2218455" cy="2259377"/>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67"/>
          <p:cNvSpPr txBox="1"/>
          <p:nvPr/>
        </p:nvSpPr>
        <p:spPr>
          <a:xfrm>
            <a:off x="6418225" y="754125"/>
            <a:ext cx="1434300" cy="49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b="1">
                <a:latin typeface="Roboto"/>
                <a:ea typeface="Roboto"/>
                <a:cs typeface="Roboto"/>
                <a:sym typeface="Roboto"/>
              </a:rPr>
              <a:t>Publication des résultats originaux = Validation du nom du taxon</a:t>
            </a:r>
            <a:endParaRPr sz="800" b="1">
              <a:latin typeface="Roboto"/>
              <a:ea typeface="Roboto"/>
              <a:cs typeface="Roboto"/>
              <a:sym typeface="Roboto"/>
            </a:endParaRPr>
          </a:p>
        </p:txBody>
      </p:sp>
      <p:cxnSp>
        <p:nvCxnSpPr>
          <p:cNvPr id="717" name="Google Shape;717;p67"/>
          <p:cNvCxnSpPr/>
          <p:nvPr/>
        </p:nvCxnSpPr>
        <p:spPr>
          <a:xfrm>
            <a:off x="6867900" y="1250500"/>
            <a:ext cx="8700" cy="229200"/>
          </a:xfrm>
          <a:prstGeom prst="straightConnector1">
            <a:avLst/>
          </a:prstGeom>
          <a:noFill/>
          <a:ln w="19050" cap="flat" cmpd="sng">
            <a:solidFill>
              <a:srgbClr val="085631"/>
            </a:solidFill>
            <a:prstDash val="solid"/>
            <a:round/>
            <a:headEnd type="oval" w="med" len="med"/>
            <a:tailEnd type="none" w="sm" len="sm"/>
          </a:ln>
        </p:spPr>
      </p:cxnSp>
      <p:sp>
        <p:nvSpPr>
          <p:cNvPr id="718" name="Google Shape;718;p67"/>
          <p:cNvSpPr txBox="1"/>
          <p:nvPr/>
        </p:nvSpPr>
        <p:spPr>
          <a:xfrm>
            <a:off x="5196913" y="1190663"/>
            <a:ext cx="1221300" cy="3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b="1">
                <a:latin typeface="Roboto"/>
                <a:ea typeface="Roboto"/>
                <a:cs typeface="Roboto"/>
                <a:sym typeface="Roboto"/>
              </a:rPr>
              <a:t>Description des caractéristiques </a:t>
            </a:r>
            <a:endParaRPr sz="800" b="1">
              <a:latin typeface="Roboto"/>
              <a:ea typeface="Roboto"/>
              <a:cs typeface="Roboto"/>
              <a:sym typeface="Roboto"/>
            </a:endParaRPr>
          </a:p>
        </p:txBody>
      </p:sp>
      <p:cxnSp>
        <p:nvCxnSpPr>
          <p:cNvPr id="719" name="Google Shape;719;p67"/>
          <p:cNvCxnSpPr/>
          <p:nvPr/>
        </p:nvCxnSpPr>
        <p:spPr>
          <a:xfrm>
            <a:off x="6074144" y="1507102"/>
            <a:ext cx="166500" cy="323700"/>
          </a:xfrm>
          <a:prstGeom prst="straightConnector1">
            <a:avLst/>
          </a:prstGeom>
          <a:noFill/>
          <a:ln w="19050" cap="flat" cmpd="sng">
            <a:solidFill>
              <a:srgbClr val="085631"/>
            </a:solidFill>
            <a:prstDash val="solid"/>
            <a:round/>
            <a:headEnd type="oval" w="med" len="med"/>
            <a:tailEnd type="none" w="sm" len="sm"/>
          </a:ln>
        </p:spPr>
      </p:cxnSp>
      <p:cxnSp>
        <p:nvCxnSpPr>
          <p:cNvPr id="720" name="Google Shape;720;p67"/>
          <p:cNvCxnSpPr>
            <a:cxnSpLocks/>
          </p:cNvCxnSpPr>
          <p:nvPr/>
        </p:nvCxnSpPr>
        <p:spPr>
          <a:xfrm flipV="1">
            <a:off x="6041405" y="1902430"/>
            <a:ext cx="104818" cy="1180242"/>
          </a:xfrm>
          <a:prstGeom prst="straightConnector1">
            <a:avLst/>
          </a:prstGeom>
          <a:noFill/>
          <a:ln w="38100" cap="flat" cmpd="sng">
            <a:solidFill>
              <a:schemeClr val="dk2"/>
            </a:solidFill>
            <a:prstDash val="solid"/>
            <a:round/>
            <a:headEnd type="triangle" w="med" len="med"/>
            <a:tailEnd type="triangle" w="med" len="med"/>
          </a:ln>
        </p:spPr>
      </p:cxnSp>
      <p:cxnSp>
        <p:nvCxnSpPr>
          <p:cNvPr id="721" name="Google Shape;721;p67"/>
          <p:cNvCxnSpPr>
            <a:cxnSpLocks/>
          </p:cNvCxnSpPr>
          <p:nvPr/>
        </p:nvCxnSpPr>
        <p:spPr>
          <a:xfrm flipH="1">
            <a:off x="4109400" y="2592225"/>
            <a:ext cx="1917747" cy="1280900"/>
          </a:xfrm>
          <a:prstGeom prst="straightConnector1">
            <a:avLst/>
          </a:prstGeom>
          <a:noFill/>
          <a:ln w="9525" cap="flat" cmpd="sng">
            <a:solidFill>
              <a:schemeClr val="dk2"/>
            </a:solidFill>
            <a:prstDash val="solid"/>
            <a:round/>
            <a:headEnd type="triangle" w="med" len="med"/>
            <a:tailEnd type="none" w="med" len="med"/>
          </a:ln>
        </p:spPr>
      </p:cxnSp>
      <p:sp>
        <p:nvSpPr>
          <p:cNvPr id="722" name="Google Shape;722;p67"/>
          <p:cNvSpPr txBox="1"/>
          <p:nvPr/>
        </p:nvSpPr>
        <p:spPr>
          <a:xfrm>
            <a:off x="2431079" y="3371336"/>
            <a:ext cx="2074800" cy="1262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dirty="0">
                <a:latin typeface="Proxima Nova"/>
                <a:ea typeface="Proxima Nova"/>
                <a:cs typeface="Proxima Nova"/>
                <a:sym typeface="Proxima Nova"/>
              </a:rPr>
              <a:t>Réduction du temps de l’analyse grâce à un accès plus pertinent et massif aux données publiées</a:t>
            </a:r>
            <a:endParaRPr dirty="0">
              <a:latin typeface="Proxima Nova"/>
              <a:ea typeface="Proxima Nova"/>
              <a:cs typeface="Proxima Nova"/>
              <a:sym typeface="Proxima Nova"/>
            </a:endParaRPr>
          </a:p>
        </p:txBody>
      </p:sp>
      <p:cxnSp>
        <p:nvCxnSpPr>
          <p:cNvPr id="723" name="Google Shape;723;p67"/>
          <p:cNvCxnSpPr>
            <a:stCxn id="722" idx="1"/>
          </p:cNvCxnSpPr>
          <p:nvPr/>
        </p:nvCxnSpPr>
        <p:spPr>
          <a:xfrm rot="10800000">
            <a:off x="1591679" y="2751686"/>
            <a:ext cx="839400" cy="1250700"/>
          </a:xfrm>
          <a:prstGeom prst="straightConnector1">
            <a:avLst/>
          </a:prstGeom>
          <a:noFill/>
          <a:ln w="28575" cap="flat" cmpd="sng">
            <a:solidFill>
              <a:schemeClr val="dk2"/>
            </a:solidFill>
            <a:prstDash val="solid"/>
            <a:round/>
            <a:headEnd type="none" w="med" len="med"/>
            <a:tailEnd type="triangle" w="med" len="med"/>
          </a:ln>
        </p:spPr>
      </p:cxnSp>
      <p:sp>
        <p:nvSpPr>
          <p:cNvPr id="724" name="Google Shape;724;p67"/>
          <p:cNvSpPr txBox="1"/>
          <p:nvPr/>
        </p:nvSpPr>
        <p:spPr>
          <a:xfrm>
            <a:off x="510675" y="2289725"/>
            <a:ext cx="26313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Proxima Nova"/>
                <a:ea typeface="Proxima Nova"/>
                <a:cs typeface="Proxima Nova"/>
                <a:sym typeface="Proxima Nova"/>
              </a:rPr>
              <a:t>Extraction des données pertinentes dès parution</a:t>
            </a:r>
            <a:endParaRPr>
              <a:latin typeface="Proxima Nova"/>
              <a:ea typeface="Proxima Nova"/>
              <a:cs typeface="Proxima Nova"/>
              <a:sym typeface="Proxima Nov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2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7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p68"/>
          <p:cNvSpPr/>
          <p:nvPr/>
        </p:nvSpPr>
        <p:spPr>
          <a:xfrm>
            <a:off x="234593" y="2517333"/>
            <a:ext cx="1713212" cy="1412715"/>
          </a:xfrm>
          <a:prstGeom prst="rect">
            <a:avLst/>
          </a:prstGeom>
          <a:solidFill>
            <a:srgbClr val="CBF0F3"/>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lt1"/>
              </a:solidFill>
              <a:latin typeface="Arial"/>
              <a:ea typeface="Arial"/>
              <a:cs typeface="Arial"/>
              <a:sym typeface="Arial"/>
            </a:endParaRPr>
          </a:p>
        </p:txBody>
      </p:sp>
      <p:pic>
        <p:nvPicPr>
          <p:cNvPr id="730" name="Google Shape;730;p68"/>
          <p:cNvPicPr preferRelativeResize="0"/>
          <p:nvPr/>
        </p:nvPicPr>
        <p:blipFill rotWithShape="1">
          <a:blip r:embed="rId3">
            <a:alphaModFix/>
          </a:blip>
          <a:srcRect/>
          <a:stretch/>
        </p:blipFill>
        <p:spPr>
          <a:xfrm>
            <a:off x="2342538" y="1850871"/>
            <a:ext cx="2403985" cy="1960546"/>
          </a:xfrm>
          <a:prstGeom prst="rect">
            <a:avLst/>
          </a:prstGeom>
          <a:noFill/>
          <a:ln w="9525" cap="flat" cmpd="sng">
            <a:solidFill>
              <a:srgbClr val="FF0000"/>
            </a:solidFill>
            <a:prstDash val="solid"/>
            <a:round/>
            <a:headEnd type="none" w="sm" len="sm"/>
            <a:tailEnd type="none" w="sm" len="sm"/>
          </a:ln>
        </p:spPr>
      </p:pic>
      <p:sp>
        <p:nvSpPr>
          <p:cNvPr id="731" name="Google Shape;731;p68"/>
          <p:cNvSpPr txBox="1"/>
          <p:nvPr/>
        </p:nvSpPr>
        <p:spPr>
          <a:xfrm>
            <a:off x="3903922" y="2125692"/>
            <a:ext cx="1035050" cy="241092"/>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ArticleID DOI</a:t>
            </a:r>
            <a:endParaRPr sz="900" b="0" i="0" u="none" strike="noStrike" cap="none">
              <a:solidFill>
                <a:srgbClr val="000000"/>
              </a:solidFill>
              <a:latin typeface="Arial"/>
              <a:ea typeface="Arial"/>
              <a:cs typeface="Arial"/>
              <a:sym typeface="Arial"/>
            </a:endParaRPr>
          </a:p>
        </p:txBody>
      </p:sp>
      <p:pic>
        <p:nvPicPr>
          <p:cNvPr id="732" name="Google Shape;732;p68"/>
          <p:cNvPicPr preferRelativeResize="0"/>
          <p:nvPr/>
        </p:nvPicPr>
        <p:blipFill rotWithShape="1">
          <a:blip r:embed="rId4">
            <a:alphaModFix/>
          </a:blip>
          <a:srcRect/>
          <a:stretch/>
        </p:blipFill>
        <p:spPr>
          <a:xfrm>
            <a:off x="4832717" y="439539"/>
            <a:ext cx="1504389" cy="1572406"/>
          </a:xfrm>
          <a:prstGeom prst="rect">
            <a:avLst/>
          </a:prstGeom>
          <a:noFill/>
          <a:ln w="9525" cap="flat" cmpd="sng">
            <a:solidFill>
              <a:schemeClr val="accent2"/>
            </a:solidFill>
            <a:prstDash val="solid"/>
            <a:round/>
            <a:headEnd type="none" w="sm" len="sm"/>
            <a:tailEnd type="none" w="sm" len="sm"/>
          </a:ln>
        </p:spPr>
      </p:pic>
      <p:pic>
        <p:nvPicPr>
          <p:cNvPr id="733" name="Google Shape;733;p68"/>
          <p:cNvPicPr preferRelativeResize="0"/>
          <p:nvPr/>
        </p:nvPicPr>
        <p:blipFill rotWithShape="1">
          <a:blip r:embed="rId5">
            <a:alphaModFix/>
          </a:blip>
          <a:srcRect/>
          <a:stretch/>
        </p:blipFill>
        <p:spPr>
          <a:xfrm>
            <a:off x="5252031" y="2728412"/>
            <a:ext cx="1778683" cy="1888029"/>
          </a:xfrm>
          <a:prstGeom prst="rect">
            <a:avLst/>
          </a:prstGeom>
          <a:noFill/>
          <a:ln w="9525" cap="flat" cmpd="sng">
            <a:solidFill>
              <a:srgbClr val="0000FF"/>
            </a:solidFill>
            <a:prstDash val="solid"/>
            <a:round/>
            <a:headEnd type="none" w="sm" len="sm"/>
            <a:tailEnd type="none" w="sm" len="sm"/>
          </a:ln>
        </p:spPr>
      </p:pic>
      <p:sp>
        <p:nvSpPr>
          <p:cNvPr id="734" name="Google Shape;734;p68"/>
          <p:cNvSpPr txBox="1"/>
          <p:nvPr/>
        </p:nvSpPr>
        <p:spPr>
          <a:xfrm>
            <a:off x="5623847" y="569608"/>
            <a:ext cx="1035050" cy="241092"/>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ArticleID DOI</a:t>
            </a:r>
            <a:endParaRPr sz="900" b="0" i="0" u="none" strike="noStrike" cap="none">
              <a:solidFill>
                <a:srgbClr val="000000"/>
              </a:solidFill>
              <a:latin typeface="Arial"/>
              <a:ea typeface="Arial"/>
              <a:cs typeface="Arial"/>
              <a:sym typeface="Arial"/>
            </a:endParaRPr>
          </a:p>
        </p:txBody>
      </p:sp>
      <p:pic>
        <p:nvPicPr>
          <p:cNvPr id="735" name="Google Shape;735;p68" descr="Capture d'écran 2019-12-14 13.07.41.png"/>
          <p:cNvPicPr preferRelativeResize="0"/>
          <p:nvPr/>
        </p:nvPicPr>
        <p:blipFill rotWithShape="1">
          <a:blip r:embed="rId6">
            <a:alphaModFix/>
          </a:blip>
          <a:srcRect/>
          <a:stretch/>
        </p:blipFill>
        <p:spPr>
          <a:xfrm>
            <a:off x="7106158" y="3394949"/>
            <a:ext cx="1233170" cy="1294532"/>
          </a:xfrm>
          <a:prstGeom prst="rect">
            <a:avLst/>
          </a:prstGeom>
          <a:noFill/>
          <a:ln w="9525" cap="flat" cmpd="sng">
            <a:solidFill>
              <a:srgbClr val="0000FF"/>
            </a:solidFill>
            <a:prstDash val="solid"/>
            <a:round/>
            <a:headEnd type="none" w="sm" len="sm"/>
            <a:tailEnd type="none" w="sm" len="sm"/>
          </a:ln>
        </p:spPr>
      </p:pic>
      <p:pic>
        <p:nvPicPr>
          <p:cNvPr id="736" name="Google Shape;736;p68"/>
          <p:cNvPicPr preferRelativeResize="0"/>
          <p:nvPr/>
        </p:nvPicPr>
        <p:blipFill rotWithShape="1">
          <a:blip r:embed="rId7">
            <a:alphaModFix/>
          </a:blip>
          <a:srcRect/>
          <a:stretch/>
        </p:blipFill>
        <p:spPr>
          <a:xfrm>
            <a:off x="7404512" y="1491091"/>
            <a:ext cx="1532694" cy="1355650"/>
          </a:xfrm>
          <a:prstGeom prst="rect">
            <a:avLst/>
          </a:prstGeom>
          <a:noFill/>
          <a:ln w="9525" cap="flat" cmpd="sng">
            <a:solidFill>
              <a:schemeClr val="accent4"/>
            </a:solidFill>
            <a:prstDash val="solid"/>
            <a:round/>
            <a:headEnd type="none" w="sm" len="sm"/>
            <a:tailEnd type="none" w="sm" len="sm"/>
          </a:ln>
        </p:spPr>
      </p:pic>
      <p:sp>
        <p:nvSpPr>
          <p:cNvPr id="737" name="Google Shape;737;p68"/>
          <p:cNvSpPr txBox="1"/>
          <p:nvPr/>
        </p:nvSpPr>
        <p:spPr>
          <a:xfrm>
            <a:off x="7837829" y="3672426"/>
            <a:ext cx="1035050" cy="241092"/>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FigureID DOI</a:t>
            </a:r>
            <a:endParaRPr sz="900" b="0" i="0" u="none" strike="noStrike" cap="none">
              <a:solidFill>
                <a:srgbClr val="000000"/>
              </a:solidFill>
              <a:latin typeface="Arial"/>
              <a:ea typeface="Arial"/>
              <a:cs typeface="Arial"/>
              <a:sym typeface="Arial"/>
            </a:endParaRPr>
          </a:p>
        </p:txBody>
      </p:sp>
      <p:sp>
        <p:nvSpPr>
          <p:cNvPr id="738" name="Google Shape;738;p68"/>
          <p:cNvSpPr txBox="1"/>
          <p:nvPr/>
        </p:nvSpPr>
        <p:spPr>
          <a:xfrm>
            <a:off x="7958123" y="1505633"/>
            <a:ext cx="1035050" cy="241092"/>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GBIF record</a:t>
            </a:r>
            <a:endParaRPr sz="900" b="0" i="0" u="none" strike="noStrike" cap="none">
              <a:solidFill>
                <a:srgbClr val="000000"/>
              </a:solidFill>
              <a:latin typeface="Arial"/>
              <a:ea typeface="Arial"/>
              <a:cs typeface="Arial"/>
              <a:sym typeface="Arial"/>
            </a:endParaRPr>
          </a:p>
        </p:txBody>
      </p:sp>
      <p:cxnSp>
        <p:nvCxnSpPr>
          <p:cNvPr id="739" name="Google Shape;739;p68"/>
          <p:cNvCxnSpPr>
            <a:stCxn id="730" idx="0"/>
          </p:cNvCxnSpPr>
          <p:nvPr/>
        </p:nvCxnSpPr>
        <p:spPr>
          <a:xfrm rot="10800000" flipH="1">
            <a:off x="3544531" y="884871"/>
            <a:ext cx="1288200" cy="966000"/>
          </a:xfrm>
          <a:prstGeom prst="straightConnector1">
            <a:avLst/>
          </a:prstGeom>
          <a:noFill/>
          <a:ln w="25400" cap="flat" cmpd="sng">
            <a:solidFill>
              <a:srgbClr val="000000"/>
            </a:solidFill>
            <a:prstDash val="solid"/>
            <a:miter lim="400000"/>
            <a:headEnd type="none" w="sm" len="sm"/>
            <a:tailEnd type="triangle" w="med" len="med"/>
          </a:ln>
        </p:spPr>
      </p:cxnSp>
      <p:cxnSp>
        <p:nvCxnSpPr>
          <p:cNvPr id="740" name="Google Shape;740;p68"/>
          <p:cNvCxnSpPr/>
          <p:nvPr/>
        </p:nvCxnSpPr>
        <p:spPr>
          <a:xfrm>
            <a:off x="6337106" y="594480"/>
            <a:ext cx="1675668" cy="881753"/>
          </a:xfrm>
          <a:prstGeom prst="straightConnector1">
            <a:avLst/>
          </a:prstGeom>
          <a:noFill/>
          <a:ln w="25400" cap="flat" cmpd="sng">
            <a:solidFill>
              <a:srgbClr val="000000"/>
            </a:solidFill>
            <a:prstDash val="solid"/>
            <a:miter lim="400000"/>
            <a:headEnd type="none" w="sm" len="sm"/>
            <a:tailEnd type="triangle" w="med" len="med"/>
          </a:ln>
        </p:spPr>
      </p:cxnSp>
      <p:cxnSp>
        <p:nvCxnSpPr>
          <p:cNvPr id="741" name="Google Shape;741;p68"/>
          <p:cNvCxnSpPr>
            <a:stCxn id="732" idx="2"/>
          </p:cNvCxnSpPr>
          <p:nvPr/>
        </p:nvCxnSpPr>
        <p:spPr>
          <a:xfrm>
            <a:off x="5584912" y="2011945"/>
            <a:ext cx="24000" cy="716400"/>
          </a:xfrm>
          <a:prstGeom prst="straightConnector1">
            <a:avLst/>
          </a:prstGeom>
          <a:noFill/>
          <a:ln w="25400" cap="flat" cmpd="sng">
            <a:solidFill>
              <a:srgbClr val="000000"/>
            </a:solidFill>
            <a:prstDash val="solid"/>
            <a:miter lim="400000"/>
            <a:headEnd type="none" w="sm" len="sm"/>
            <a:tailEnd type="triangle" w="med" len="med"/>
          </a:ln>
        </p:spPr>
      </p:cxnSp>
      <p:cxnSp>
        <p:nvCxnSpPr>
          <p:cNvPr id="742" name="Google Shape;742;p68"/>
          <p:cNvCxnSpPr>
            <a:endCxn id="730" idx="3"/>
          </p:cNvCxnSpPr>
          <p:nvPr/>
        </p:nvCxnSpPr>
        <p:spPr>
          <a:xfrm rot="10800000">
            <a:off x="4746523" y="2831144"/>
            <a:ext cx="490800" cy="0"/>
          </a:xfrm>
          <a:prstGeom prst="straightConnector1">
            <a:avLst/>
          </a:prstGeom>
          <a:noFill/>
          <a:ln w="25400" cap="flat" cmpd="sng">
            <a:solidFill>
              <a:srgbClr val="FF0000"/>
            </a:solidFill>
            <a:prstDash val="solid"/>
            <a:miter lim="400000"/>
            <a:headEnd type="none" w="sm" len="sm"/>
            <a:tailEnd type="triangle" w="med" len="med"/>
          </a:ln>
        </p:spPr>
      </p:cxnSp>
      <p:cxnSp>
        <p:nvCxnSpPr>
          <p:cNvPr id="743" name="Google Shape;743;p68"/>
          <p:cNvCxnSpPr>
            <a:stCxn id="736" idx="2"/>
            <a:endCxn id="735" idx="0"/>
          </p:cNvCxnSpPr>
          <p:nvPr/>
        </p:nvCxnSpPr>
        <p:spPr>
          <a:xfrm flipH="1">
            <a:off x="7722659" y="2846741"/>
            <a:ext cx="448200" cy="548100"/>
          </a:xfrm>
          <a:prstGeom prst="straightConnector1">
            <a:avLst/>
          </a:prstGeom>
          <a:noFill/>
          <a:ln w="25400" cap="flat" cmpd="sng">
            <a:solidFill>
              <a:srgbClr val="FF0000"/>
            </a:solidFill>
            <a:prstDash val="solid"/>
            <a:miter lim="400000"/>
            <a:headEnd type="none" w="sm" len="sm"/>
            <a:tailEnd type="triangle" w="med" len="med"/>
          </a:ln>
        </p:spPr>
      </p:cxnSp>
      <p:cxnSp>
        <p:nvCxnSpPr>
          <p:cNvPr id="744" name="Google Shape;744;p68"/>
          <p:cNvCxnSpPr>
            <a:endCxn id="730" idx="0"/>
          </p:cNvCxnSpPr>
          <p:nvPr/>
        </p:nvCxnSpPr>
        <p:spPr>
          <a:xfrm rot="5400000">
            <a:off x="3520831" y="538971"/>
            <a:ext cx="1335600" cy="1288200"/>
          </a:xfrm>
          <a:prstGeom prst="bentConnector3">
            <a:avLst>
              <a:gd name="adj1" fmla="val -115"/>
            </a:avLst>
          </a:prstGeom>
          <a:noFill/>
          <a:ln w="25400" cap="flat" cmpd="sng">
            <a:solidFill>
              <a:srgbClr val="FF0000"/>
            </a:solidFill>
            <a:prstDash val="solid"/>
            <a:miter lim="400000"/>
            <a:headEnd type="none" w="sm" len="sm"/>
            <a:tailEnd type="triangle" w="med" len="med"/>
          </a:ln>
        </p:spPr>
      </p:cxnSp>
      <p:cxnSp>
        <p:nvCxnSpPr>
          <p:cNvPr id="745" name="Google Shape;745;p68"/>
          <p:cNvCxnSpPr>
            <a:stCxn id="746" idx="1"/>
          </p:cNvCxnSpPr>
          <p:nvPr/>
        </p:nvCxnSpPr>
        <p:spPr>
          <a:xfrm>
            <a:off x="3983762" y="4370888"/>
            <a:ext cx="3728400" cy="329400"/>
          </a:xfrm>
          <a:prstGeom prst="bentConnector5">
            <a:avLst>
              <a:gd name="adj1" fmla="val -4599"/>
              <a:gd name="adj2" fmla="val 141759"/>
              <a:gd name="adj3" fmla="val 100174"/>
            </a:avLst>
          </a:prstGeom>
          <a:noFill/>
          <a:ln w="25400" cap="flat" cmpd="sng">
            <a:solidFill>
              <a:srgbClr val="FF0000"/>
            </a:solidFill>
            <a:prstDash val="dot"/>
            <a:miter lim="400000"/>
            <a:headEnd type="triangle" w="med" len="med"/>
            <a:tailEnd type="triangle" w="med" len="med"/>
          </a:ln>
        </p:spPr>
      </p:cxnSp>
      <p:pic>
        <p:nvPicPr>
          <p:cNvPr id="746" name="Google Shape;746;p68"/>
          <p:cNvPicPr preferRelativeResize="0"/>
          <p:nvPr/>
        </p:nvPicPr>
        <p:blipFill rotWithShape="1">
          <a:blip r:embed="rId8">
            <a:alphaModFix/>
          </a:blip>
          <a:srcRect/>
          <a:stretch/>
        </p:blipFill>
        <p:spPr>
          <a:xfrm>
            <a:off x="3983762" y="4016256"/>
            <a:ext cx="822507" cy="709263"/>
          </a:xfrm>
          <a:prstGeom prst="rect">
            <a:avLst/>
          </a:prstGeom>
          <a:noFill/>
          <a:ln>
            <a:noFill/>
          </a:ln>
        </p:spPr>
      </p:pic>
      <p:sp>
        <p:nvSpPr>
          <p:cNvPr id="747" name="Google Shape;747;p68"/>
          <p:cNvSpPr txBox="1"/>
          <p:nvPr/>
        </p:nvSpPr>
        <p:spPr>
          <a:xfrm>
            <a:off x="4430476" y="4497742"/>
            <a:ext cx="746100"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Specimen ID</a:t>
            </a:r>
            <a:endParaRPr sz="900" b="0" i="0" u="none" strike="noStrike" cap="none">
              <a:solidFill>
                <a:srgbClr val="000000"/>
              </a:solidFill>
              <a:latin typeface="Arial"/>
              <a:ea typeface="Arial"/>
              <a:cs typeface="Arial"/>
              <a:sym typeface="Arial"/>
            </a:endParaRPr>
          </a:p>
        </p:txBody>
      </p:sp>
      <p:sp>
        <p:nvSpPr>
          <p:cNvPr id="748" name="Google Shape;748;p68"/>
          <p:cNvSpPr txBox="1"/>
          <p:nvPr/>
        </p:nvSpPr>
        <p:spPr>
          <a:xfrm>
            <a:off x="4112719" y="3814444"/>
            <a:ext cx="74610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Specimen numérisé</a:t>
            </a:r>
            <a:endParaRPr sz="900" b="0" i="0" u="none" strike="noStrike" cap="none">
              <a:solidFill>
                <a:srgbClr val="000000"/>
              </a:solidFill>
              <a:latin typeface="Arial"/>
              <a:ea typeface="Arial"/>
              <a:cs typeface="Arial"/>
              <a:sym typeface="Arial"/>
            </a:endParaRPr>
          </a:p>
        </p:txBody>
      </p:sp>
      <p:sp>
        <p:nvSpPr>
          <p:cNvPr id="749" name="Google Shape;749;p68"/>
          <p:cNvSpPr txBox="1"/>
          <p:nvPr/>
        </p:nvSpPr>
        <p:spPr>
          <a:xfrm rot="-2208159">
            <a:off x="3719534" y="1106931"/>
            <a:ext cx="71562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Fournit les données</a:t>
            </a:r>
            <a:endParaRPr sz="900" b="0" i="0" u="none" strike="noStrike" cap="none">
              <a:solidFill>
                <a:srgbClr val="000000"/>
              </a:solidFill>
              <a:latin typeface="Arial"/>
              <a:ea typeface="Arial"/>
              <a:cs typeface="Arial"/>
              <a:sym typeface="Arial"/>
            </a:endParaRPr>
          </a:p>
        </p:txBody>
      </p:sp>
      <p:sp>
        <p:nvSpPr>
          <p:cNvPr id="750" name="Google Shape;750;p68"/>
          <p:cNvSpPr txBox="1"/>
          <p:nvPr/>
        </p:nvSpPr>
        <p:spPr>
          <a:xfrm rot="5241049">
            <a:off x="5258811" y="2232332"/>
            <a:ext cx="71559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Fournit les données</a:t>
            </a:r>
            <a:endParaRPr sz="900" b="0" i="0" u="none" strike="noStrike" cap="none">
              <a:solidFill>
                <a:srgbClr val="000000"/>
              </a:solidFill>
              <a:latin typeface="Arial"/>
              <a:ea typeface="Arial"/>
              <a:cs typeface="Arial"/>
              <a:sym typeface="Arial"/>
            </a:endParaRPr>
          </a:p>
        </p:txBody>
      </p:sp>
      <p:sp>
        <p:nvSpPr>
          <p:cNvPr id="751" name="Google Shape;751;p68"/>
          <p:cNvSpPr txBox="1"/>
          <p:nvPr/>
        </p:nvSpPr>
        <p:spPr>
          <a:xfrm rot="1733558">
            <a:off x="6856955" y="774916"/>
            <a:ext cx="71558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Fournit les données</a:t>
            </a:r>
            <a:endParaRPr sz="900" b="0" i="0" u="none" strike="noStrike" cap="none">
              <a:solidFill>
                <a:srgbClr val="000000"/>
              </a:solidFill>
              <a:latin typeface="Arial"/>
              <a:ea typeface="Arial"/>
              <a:cs typeface="Arial"/>
              <a:sym typeface="Arial"/>
            </a:endParaRPr>
          </a:p>
        </p:txBody>
      </p:sp>
      <p:pic>
        <p:nvPicPr>
          <p:cNvPr id="752" name="Google Shape;752;p68"/>
          <p:cNvPicPr preferRelativeResize="0"/>
          <p:nvPr/>
        </p:nvPicPr>
        <p:blipFill rotWithShape="1">
          <a:blip r:embed="rId9">
            <a:alphaModFix/>
          </a:blip>
          <a:srcRect/>
          <a:stretch/>
        </p:blipFill>
        <p:spPr>
          <a:xfrm>
            <a:off x="237941" y="321665"/>
            <a:ext cx="2018404" cy="1604467"/>
          </a:xfrm>
          <a:prstGeom prst="rect">
            <a:avLst/>
          </a:prstGeom>
          <a:noFill/>
          <a:ln w="9525" cap="flat" cmpd="sng">
            <a:solidFill>
              <a:srgbClr val="00B0F0"/>
            </a:solidFill>
            <a:prstDash val="solid"/>
            <a:round/>
            <a:headEnd type="none" w="sm" len="sm"/>
            <a:tailEnd type="none" w="sm" len="sm"/>
          </a:ln>
        </p:spPr>
      </p:pic>
      <p:cxnSp>
        <p:nvCxnSpPr>
          <p:cNvPr id="753" name="Google Shape;753;p68"/>
          <p:cNvCxnSpPr>
            <a:endCxn id="752" idx="2"/>
          </p:cNvCxnSpPr>
          <p:nvPr/>
        </p:nvCxnSpPr>
        <p:spPr>
          <a:xfrm rot="10800000">
            <a:off x="1247143" y="1926132"/>
            <a:ext cx="1092900" cy="462300"/>
          </a:xfrm>
          <a:prstGeom prst="straightConnector1">
            <a:avLst/>
          </a:prstGeom>
          <a:noFill/>
          <a:ln w="25400" cap="flat" cmpd="sng">
            <a:solidFill>
              <a:srgbClr val="000000"/>
            </a:solidFill>
            <a:prstDash val="solid"/>
            <a:miter lim="400000"/>
            <a:headEnd type="none" w="sm" len="sm"/>
            <a:tailEnd type="triangle" w="med" len="med"/>
          </a:ln>
        </p:spPr>
      </p:cxnSp>
      <p:sp>
        <p:nvSpPr>
          <p:cNvPr id="754" name="Google Shape;754;p68"/>
          <p:cNvSpPr txBox="1"/>
          <p:nvPr/>
        </p:nvSpPr>
        <p:spPr>
          <a:xfrm rot="1472458">
            <a:off x="1285972" y="2091325"/>
            <a:ext cx="733127" cy="34622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Enregistre et cite</a:t>
            </a:r>
            <a:endParaRPr sz="900" b="0" i="0" u="none" strike="noStrike" cap="none">
              <a:solidFill>
                <a:schemeClr val="dk1"/>
              </a:solidFill>
              <a:latin typeface="Arial"/>
              <a:ea typeface="Arial"/>
              <a:cs typeface="Arial"/>
              <a:sym typeface="Arial"/>
            </a:endParaRPr>
          </a:p>
        </p:txBody>
      </p:sp>
      <p:pic>
        <p:nvPicPr>
          <p:cNvPr id="755" name="Google Shape;755;p68"/>
          <p:cNvPicPr preferRelativeResize="0"/>
          <p:nvPr/>
        </p:nvPicPr>
        <p:blipFill rotWithShape="1">
          <a:blip r:embed="rId10">
            <a:alphaModFix/>
          </a:blip>
          <a:srcRect/>
          <a:stretch/>
        </p:blipFill>
        <p:spPr>
          <a:xfrm>
            <a:off x="5912165" y="1213067"/>
            <a:ext cx="1329884" cy="1362163"/>
          </a:xfrm>
          <a:prstGeom prst="rect">
            <a:avLst/>
          </a:prstGeom>
          <a:noFill/>
          <a:ln w="9525" cap="flat" cmpd="sng">
            <a:solidFill>
              <a:schemeClr val="accent1"/>
            </a:solidFill>
            <a:prstDash val="solid"/>
            <a:round/>
            <a:headEnd type="none" w="sm" len="sm"/>
            <a:tailEnd type="none" w="sm" len="sm"/>
          </a:ln>
        </p:spPr>
      </p:pic>
      <p:cxnSp>
        <p:nvCxnSpPr>
          <p:cNvPr id="756" name="Google Shape;756;p68"/>
          <p:cNvCxnSpPr>
            <a:endCxn id="752" idx="0"/>
          </p:cNvCxnSpPr>
          <p:nvPr/>
        </p:nvCxnSpPr>
        <p:spPr>
          <a:xfrm rot="10800000">
            <a:off x="1247143" y="321665"/>
            <a:ext cx="4442100" cy="112800"/>
          </a:xfrm>
          <a:prstGeom prst="bentConnector4">
            <a:avLst>
              <a:gd name="adj1" fmla="val -142"/>
              <a:gd name="adj2" fmla="val 252096"/>
            </a:avLst>
          </a:prstGeom>
          <a:noFill/>
          <a:ln w="25400" cap="flat" cmpd="sng">
            <a:solidFill>
              <a:srgbClr val="FF0000"/>
            </a:solidFill>
            <a:prstDash val="solid"/>
            <a:miter lim="800000"/>
            <a:headEnd type="none" w="sm" len="sm"/>
            <a:tailEnd type="triangle" w="med" len="med"/>
          </a:ln>
        </p:spPr>
      </p:cxnSp>
      <p:pic>
        <p:nvPicPr>
          <p:cNvPr id="757" name="Google Shape;757;p68"/>
          <p:cNvPicPr preferRelativeResize="0"/>
          <p:nvPr/>
        </p:nvPicPr>
        <p:blipFill rotWithShape="1">
          <a:blip r:embed="rId8">
            <a:alphaModFix/>
          </a:blip>
          <a:srcRect/>
          <a:stretch/>
        </p:blipFill>
        <p:spPr>
          <a:xfrm>
            <a:off x="2569369" y="4024796"/>
            <a:ext cx="822507" cy="709263"/>
          </a:xfrm>
          <a:prstGeom prst="rect">
            <a:avLst/>
          </a:prstGeom>
          <a:noFill/>
          <a:ln>
            <a:noFill/>
          </a:ln>
        </p:spPr>
      </p:pic>
      <p:sp>
        <p:nvSpPr>
          <p:cNvPr id="758" name="Google Shape;758;p68"/>
          <p:cNvSpPr txBox="1"/>
          <p:nvPr/>
        </p:nvSpPr>
        <p:spPr>
          <a:xfrm>
            <a:off x="2584631" y="3831544"/>
            <a:ext cx="952650"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Specimen physique</a:t>
            </a:r>
            <a:endParaRPr sz="900" b="0" i="0" u="none" strike="noStrike" cap="none">
              <a:solidFill>
                <a:srgbClr val="000000"/>
              </a:solidFill>
              <a:latin typeface="Arial"/>
              <a:ea typeface="Arial"/>
              <a:cs typeface="Arial"/>
              <a:sym typeface="Arial"/>
            </a:endParaRPr>
          </a:p>
        </p:txBody>
      </p:sp>
      <p:sp>
        <p:nvSpPr>
          <p:cNvPr id="759" name="Google Shape;759;p68"/>
          <p:cNvSpPr txBox="1"/>
          <p:nvPr/>
        </p:nvSpPr>
        <p:spPr>
          <a:xfrm>
            <a:off x="2154803" y="4189632"/>
            <a:ext cx="714864"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SpecimenCode PID</a:t>
            </a:r>
            <a:endParaRPr sz="900" b="0" i="0" u="none" strike="noStrike" cap="none">
              <a:solidFill>
                <a:srgbClr val="000000"/>
              </a:solidFill>
              <a:latin typeface="Arial"/>
              <a:ea typeface="Arial"/>
              <a:cs typeface="Arial"/>
              <a:sym typeface="Arial"/>
            </a:endParaRPr>
          </a:p>
        </p:txBody>
      </p:sp>
      <p:cxnSp>
        <p:nvCxnSpPr>
          <p:cNvPr id="760" name="Google Shape;760;p68"/>
          <p:cNvCxnSpPr>
            <a:stCxn id="730" idx="2"/>
          </p:cNvCxnSpPr>
          <p:nvPr/>
        </p:nvCxnSpPr>
        <p:spPr>
          <a:xfrm rot="-5400000" flipH="1">
            <a:off x="3579331" y="3776617"/>
            <a:ext cx="369600" cy="439200"/>
          </a:xfrm>
          <a:prstGeom prst="bentConnector2">
            <a:avLst/>
          </a:prstGeom>
          <a:noFill/>
          <a:ln w="19050" cap="flat" cmpd="sng">
            <a:solidFill>
              <a:srgbClr val="FF0000"/>
            </a:solidFill>
            <a:prstDash val="dot"/>
            <a:miter lim="800000"/>
            <a:headEnd type="triangle" w="med" len="med"/>
            <a:tailEnd type="none" w="sm" len="sm"/>
          </a:ln>
        </p:spPr>
      </p:cxnSp>
      <p:cxnSp>
        <p:nvCxnSpPr>
          <p:cNvPr id="761" name="Google Shape;761;p68"/>
          <p:cNvCxnSpPr>
            <a:endCxn id="757" idx="2"/>
          </p:cNvCxnSpPr>
          <p:nvPr/>
        </p:nvCxnSpPr>
        <p:spPr>
          <a:xfrm flipH="1">
            <a:off x="2980623" y="2524259"/>
            <a:ext cx="5942400" cy="2209800"/>
          </a:xfrm>
          <a:prstGeom prst="bentConnector4">
            <a:avLst>
              <a:gd name="adj1" fmla="val -1931"/>
              <a:gd name="adj2" fmla="val 113221"/>
            </a:avLst>
          </a:prstGeom>
          <a:noFill/>
          <a:ln w="25400" cap="flat" cmpd="sng">
            <a:solidFill>
              <a:srgbClr val="FF0000"/>
            </a:solidFill>
            <a:prstDash val="solid"/>
            <a:miter lim="800000"/>
            <a:headEnd type="none" w="sm" len="sm"/>
            <a:tailEnd type="triangle" w="med" len="med"/>
          </a:ln>
        </p:spPr>
      </p:cxnSp>
      <p:sp>
        <p:nvSpPr>
          <p:cNvPr id="762" name="Google Shape;762;p68"/>
          <p:cNvSpPr txBox="1"/>
          <p:nvPr/>
        </p:nvSpPr>
        <p:spPr>
          <a:xfrm>
            <a:off x="6434108" y="1069730"/>
            <a:ext cx="522648" cy="379591"/>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TreatmentID</a:t>
            </a:r>
            <a:endParaRPr sz="900" b="1" i="0" u="none" strike="noStrike" cap="none">
              <a:solidFill>
                <a:srgbClr val="000000"/>
              </a:solidFill>
              <a:latin typeface="Arial"/>
              <a:ea typeface="Arial"/>
              <a:cs typeface="Arial"/>
              <a:sym typeface="Arial"/>
            </a:endParaRPr>
          </a:p>
        </p:txBody>
      </p:sp>
      <p:cxnSp>
        <p:nvCxnSpPr>
          <p:cNvPr id="763" name="Google Shape;763;p68"/>
          <p:cNvCxnSpPr>
            <a:endCxn id="755" idx="2"/>
          </p:cNvCxnSpPr>
          <p:nvPr/>
        </p:nvCxnSpPr>
        <p:spPr>
          <a:xfrm rot="10800000">
            <a:off x="6577107" y="2575230"/>
            <a:ext cx="118200" cy="1487100"/>
          </a:xfrm>
          <a:prstGeom prst="straightConnector1">
            <a:avLst/>
          </a:prstGeom>
          <a:noFill/>
          <a:ln w="25400" cap="flat" cmpd="sng">
            <a:solidFill>
              <a:srgbClr val="FF0000"/>
            </a:solidFill>
            <a:prstDash val="solid"/>
            <a:miter lim="400000"/>
            <a:headEnd type="none" w="sm" len="sm"/>
            <a:tailEnd type="triangle" w="med" len="med"/>
          </a:ln>
        </p:spPr>
      </p:cxnSp>
      <p:cxnSp>
        <p:nvCxnSpPr>
          <p:cNvPr id="764" name="Google Shape;764;p68"/>
          <p:cNvCxnSpPr>
            <a:stCxn id="736" idx="3"/>
          </p:cNvCxnSpPr>
          <p:nvPr/>
        </p:nvCxnSpPr>
        <p:spPr>
          <a:xfrm rot="10800000">
            <a:off x="2256206" y="370116"/>
            <a:ext cx="6681000" cy="1798800"/>
          </a:xfrm>
          <a:prstGeom prst="bentConnector3">
            <a:avLst>
              <a:gd name="adj1" fmla="val -2566"/>
            </a:avLst>
          </a:prstGeom>
          <a:noFill/>
          <a:ln w="25400" cap="flat" cmpd="sng">
            <a:solidFill>
              <a:srgbClr val="FF0000"/>
            </a:solidFill>
            <a:prstDash val="solid"/>
            <a:miter lim="800000"/>
            <a:headEnd type="none" w="sm" len="sm"/>
            <a:tailEnd type="triangle" w="med" len="med"/>
          </a:ln>
        </p:spPr>
      </p:cxnSp>
      <p:cxnSp>
        <p:nvCxnSpPr>
          <p:cNvPr id="765" name="Google Shape;765;p68"/>
          <p:cNvCxnSpPr>
            <a:stCxn id="736" idx="0"/>
          </p:cNvCxnSpPr>
          <p:nvPr/>
        </p:nvCxnSpPr>
        <p:spPr>
          <a:xfrm rot="5400000" flipH="1">
            <a:off x="6758759" y="78991"/>
            <a:ext cx="990300" cy="1833900"/>
          </a:xfrm>
          <a:prstGeom prst="bentConnector2">
            <a:avLst/>
          </a:prstGeom>
          <a:noFill/>
          <a:ln w="25400" cap="flat" cmpd="sng">
            <a:solidFill>
              <a:srgbClr val="FF0000"/>
            </a:solidFill>
            <a:prstDash val="solid"/>
            <a:miter lim="800000"/>
            <a:headEnd type="none" w="sm" len="sm"/>
            <a:tailEnd type="triangle" w="med" len="med"/>
          </a:ln>
        </p:spPr>
      </p:cxnSp>
      <p:cxnSp>
        <p:nvCxnSpPr>
          <p:cNvPr id="766" name="Google Shape;766;p68"/>
          <p:cNvCxnSpPr/>
          <p:nvPr/>
        </p:nvCxnSpPr>
        <p:spPr>
          <a:xfrm>
            <a:off x="2256344" y="995985"/>
            <a:ext cx="550412" cy="854886"/>
          </a:xfrm>
          <a:prstGeom prst="straightConnector1">
            <a:avLst/>
          </a:prstGeom>
          <a:noFill/>
          <a:ln w="25400" cap="flat" cmpd="sng">
            <a:solidFill>
              <a:srgbClr val="FF0000"/>
            </a:solidFill>
            <a:prstDash val="solid"/>
            <a:miter lim="800000"/>
            <a:headEnd type="none" w="sm" len="sm"/>
            <a:tailEnd type="triangle" w="med" len="med"/>
          </a:ln>
        </p:spPr>
      </p:cxnSp>
      <p:cxnSp>
        <p:nvCxnSpPr>
          <p:cNvPr id="767" name="Google Shape;767;p68"/>
          <p:cNvCxnSpPr/>
          <p:nvPr/>
        </p:nvCxnSpPr>
        <p:spPr>
          <a:xfrm flipH="1">
            <a:off x="3200380" y="4713671"/>
            <a:ext cx="4166100" cy="26700"/>
          </a:xfrm>
          <a:prstGeom prst="bentConnector4">
            <a:avLst>
              <a:gd name="adj1" fmla="val 25"/>
              <a:gd name="adj2" fmla="val 947143"/>
            </a:avLst>
          </a:prstGeom>
          <a:noFill/>
          <a:ln w="25400" cap="flat" cmpd="sng">
            <a:solidFill>
              <a:srgbClr val="FF0000"/>
            </a:solidFill>
            <a:prstDash val="dot"/>
            <a:miter lim="800000"/>
            <a:headEnd type="none" w="sm" len="sm"/>
            <a:tailEnd type="triangle" w="med" len="med"/>
          </a:ln>
        </p:spPr>
      </p:cxnSp>
      <p:sp>
        <p:nvSpPr>
          <p:cNvPr id="768" name="Google Shape;768;p68"/>
          <p:cNvSpPr txBox="1"/>
          <p:nvPr/>
        </p:nvSpPr>
        <p:spPr>
          <a:xfrm>
            <a:off x="5223013" y="3024996"/>
            <a:ext cx="1035050" cy="241092"/>
          </a:xfrm>
          <a:prstGeom prst="rect">
            <a:avLst/>
          </a:prstGeom>
          <a:noFill/>
          <a:ln>
            <a:noFill/>
          </a:ln>
        </p:spPr>
        <p:txBody>
          <a:bodyPr spcFirstLastPara="1" wrap="square" lIns="50800" tIns="50800" rIns="50800" bIns="50800" anchor="ctr"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000000"/>
                </a:solidFill>
                <a:latin typeface="Arial"/>
                <a:ea typeface="Arial"/>
                <a:cs typeface="Arial"/>
                <a:sym typeface="Arial"/>
              </a:rPr>
              <a:t>ArticleID DOI</a:t>
            </a:r>
            <a:endParaRPr sz="900" b="0" i="0" u="none" strike="noStrike" cap="none">
              <a:solidFill>
                <a:srgbClr val="000000"/>
              </a:solidFill>
              <a:latin typeface="Arial"/>
              <a:ea typeface="Arial"/>
              <a:cs typeface="Arial"/>
              <a:sym typeface="Arial"/>
            </a:endParaRPr>
          </a:p>
        </p:txBody>
      </p:sp>
      <p:cxnSp>
        <p:nvCxnSpPr>
          <p:cNvPr id="769" name="Google Shape;769;p68"/>
          <p:cNvCxnSpPr>
            <a:endCxn id="735" idx="1"/>
          </p:cNvCxnSpPr>
          <p:nvPr/>
        </p:nvCxnSpPr>
        <p:spPr>
          <a:xfrm rot="10800000" flipH="1">
            <a:off x="6949858" y="4042215"/>
            <a:ext cx="156300" cy="138900"/>
          </a:xfrm>
          <a:prstGeom prst="straightConnector1">
            <a:avLst/>
          </a:prstGeom>
          <a:noFill/>
          <a:ln w="25400" cap="flat" cmpd="sng">
            <a:solidFill>
              <a:srgbClr val="FF0000"/>
            </a:solidFill>
            <a:prstDash val="solid"/>
            <a:miter lim="400000"/>
            <a:headEnd type="none" w="sm" len="sm"/>
            <a:tailEnd type="triangle" w="med" len="med"/>
          </a:ln>
        </p:spPr>
      </p:cxnSp>
      <p:cxnSp>
        <p:nvCxnSpPr>
          <p:cNvPr id="770" name="Google Shape;770;p68"/>
          <p:cNvCxnSpPr/>
          <p:nvPr/>
        </p:nvCxnSpPr>
        <p:spPr>
          <a:xfrm>
            <a:off x="5898339" y="1105670"/>
            <a:ext cx="139204" cy="215544"/>
          </a:xfrm>
          <a:prstGeom prst="straightConnector1">
            <a:avLst/>
          </a:prstGeom>
          <a:noFill/>
          <a:ln w="25400" cap="flat" cmpd="sng">
            <a:solidFill>
              <a:srgbClr val="FF0000"/>
            </a:solidFill>
            <a:prstDash val="solid"/>
            <a:miter lim="400000"/>
            <a:headEnd type="none" w="sm" len="sm"/>
            <a:tailEnd type="triangle" w="med" len="med"/>
          </a:ln>
        </p:spPr>
      </p:cxnSp>
      <p:sp>
        <p:nvSpPr>
          <p:cNvPr id="771" name="Google Shape;771;p68"/>
          <p:cNvSpPr txBox="1"/>
          <p:nvPr/>
        </p:nvSpPr>
        <p:spPr>
          <a:xfrm>
            <a:off x="3932904" y="133369"/>
            <a:ext cx="490725"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2" name="Google Shape;772;p68"/>
          <p:cNvSpPr txBox="1"/>
          <p:nvPr/>
        </p:nvSpPr>
        <p:spPr>
          <a:xfrm rot="-5400000">
            <a:off x="8792569" y="638525"/>
            <a:ext cx="414900"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3" name="Google Shape;773;p68"/>
          <p:cNvSpPr txBox="1"/>
          <p:nvPr/>
        </p:nvSpPr>
        <p:spPr>
          <a:xfrm rot="-3022307">
            <a:off x="7708063" y="2917650"/>
            <a:ext cx="390873"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4" name="Google Shape;774;p68"/>
          <p:cNvSpPr txBox="1"/>
          <p:nvPr/>
        </p:nvSpPr>
        <p:spPr>
          <a:xfrm rot="-5400000">
            <a:off x="7838813" y="616515"/>
            <a:ext cx="448200"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5" name="Google Shape;775;p68"/>
          <p:cNvSpPr txBox="1"/>
          <p:nvPr/>
        </p:nvSpPr>
        <p:spPr>
          <a:xfrm rot="-5400000">
            <a:off x="8665838" y="3163425"/>
            <a:ext cx="514575"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6" name="Google Shape;776;p68"/>
          <p:cNvSpPr txBox="1"/>
          <p:nvPr/>
        </p:nvSpPr>
        <p:spPr>
          <a:xfrm rot="-2406482">
            <a:off x="6822474" y="3861006"/>
            <a:ext cx="436567"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7" name="Google Shape;777;p68"/>
          <p:cNvSpPr txBox="1"/>
          <p:nvPr/>
        </p:nvSpPr>
        <p:spPr>
          <a:xfrm rot="4941221">
            <a:off x="6540845" y="3235435"/>
            <a:ext cx="395693"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8" name="Google Shape;778;p68"/>
          <p:cNvSpPr txBox="1"/>
          <p:nvPr/>
        </p:nvSpPr>
        <p:spPr>
          <a:xfrm>
            <a:off x="3715594" y="532012"/>
            <a:ext cx="439200"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79" name="Google Shape;779;p68"/>
          <p:cNvSpPr txBox="1"/>
          <p:nvPr/>
        </p:nvSpPr>
        <p:spPr>
          <a:xfrm>
            <a:off x="1248179" y="-1975516"/>
            <a:ext cx="273151"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80" name="Google Shape;780;p68"/>
          <p:cNvSpPr txBox="1"/>
          <p:nvPr/>
        </p:nvSpPr>
        <p:spPr>
          <a:xfrm>
            <a:off x="4875820" y="2615906"/>
            <a:ext cx="452025"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81" name="Google Shape;781;p68"/>
          <p:cNvSpPr txBox="1"/>
          <p:nvPr/>
        </p:nvSpPr>
        <p:spPr>
          <a:xfrm rot="-5400000">
            <a:off x="7026038" y="4583682"/>
            <a:ext cx="473850"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cxnSp>
        <p:nvCxnSpPr>
          <p:cNvPr id="782" name="Google Shape;782;p68"/>
          <p:cNvCxnSpPr>
            <a:endCxn id="783" idx="1"/>
          </p:cNvCxnSpPr>
          <p:nvPr/>
        </p:nvCxnSpPr>
        <p:spPr>
          <a:xfrm rot="10800000" flipH="1">
            <a:off x="491056" y="3110329"/>
            <a:ext cx="423600" cy="11700"/>
          </a:xfrm>
          <a:prstGeom prst="straightConnector1">
            <a:avLst/>
          </a:prstGeom>
          <a:noFill/>
          <a:ln w="25400" cap="flat" cmpd="sng">
            <a:solidFill>
              <a:srgbClr val="FF0000"/>
            </a:solidFill>
            <a:prstDash val="solid"/>
            <a:miter lim="800000"/>
            <a:headEnd type="none" w="sm" len="sm"/>
            <a:tailEnd type="triangle" w="med" len="med"/>
          </a:ln>
        </p:spPr>
      </p:cxnSp>
      <p:sp>
        <p:nvSpPr>
          <p:cNvPr id="783" name="Google Shape;783;p68"/>
          <p:cNvSpPr txBox="1"/>
          <p:nvPr/>
        </p:nvSpPr>
        <p:spPr>
          <a:xfrm>
            <a:off x="914656" y="3006469"/>
            <a:ext cx="522675"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cxnSp>
        <p:nvCxnSpPr>
          <p:cNvPr id="784" name="Google Shape;784;p68"/>
          <p:cNvCxnSpPr/>
          <p:nvPr/>
        </p:nvCxnSpPr>
        <p:spPr>
          <a:xfrm>
            <a:off x="491087" y="3325697"/>
            <a:ext cx="423582" cy="0"/>
          </a:xfrm>
          <a:prstGeom prst="straightConnector1">
            <a:avLst/>
          </a:prstGeom>
          <a:noFill/>
          <a:ln w="25400" cap="flat" cmpd="sng">
            <a:solidFill>
              <a:srgbClr val="FF0000"/>
            </a:solidFill>
            <a:prstDash val="dot"/>
            <a:miter lim="800000"/>
            <a:headEnd type="none" w="sm" len="sm"/>
            <a:tailEnd type="triangle" w="med" len="med"/>
          </a:ln>
        </p:spPr>
      </p:cxnSp>
      <p:sp>
        <p:nvSpPr>
          <p:cNvPr id="785" name="Google Shape;785;p68"/>
          <p:cNvSpPr txBox="1"/>
          <p:nvPr/>
        </p:nvSpPr>
        <p:spPr>
          <a:xfrm>
            <a:off x="913294" y="3203663"/>
            <a:ext cx="952650"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Arial"/>
                <a:ea typeface="Arial"/>
                <a:cs typeface="Arial"/>
                <a:sym typeface="Arial"/>
              </a:rPr>
              <a:t>devrait citer</a:t>
            </a:r>
            <a:endParaRPr sz="900" b="0" i="0" u="none" strike="noStrike" cap="none">
              <a:solidFill>
                <a:srgbClr val="000000"/>
              </a:solidFill>
              <a:latin typeface="Arial"/>
              <a:ea typeface="Arial"/>
              <a:cs typeface="Arial"/>
              <a:sym typeface="Arial"/>
            </a:endParaRPr>
          </a:p>
        </p:txBody>
      </p:sp>
      <p:cxnSp>
        <p:nvCxnSpPr>
          <p:cNvPr id="786" name="Google Shape;786;p68"/>
          <p:cNvCxnSpPr/>
          <p:nvPr/>
        </p:nvCxnSpPr>
        <p:spPr>
          <a:xfrm>
            <a:off x="505406" y="3543296"/>
            <a:ext cx="409263" cy="0"/>
          </a:xfrm>
          <a:prstGeom prst="straightConnector1">
            <a:avLst/>
          </a:prstGeom>
          <a:noFill/>
          <a:ln w="22225" cap="flat" cmpd="sng">
            <a:solidFill>
              <a:schemeClr val="dk1"/>
            </a:solidFill>
            <a:prstDash val="solid"/>
            <a:miter lim="800000"/>
            <a:headEnd type="none" w="sm" len="sm"/>
            <a:tailEnd type="triangle" w="med" len="med"/>
          </a:ln>
        </p:spPr>
      </p:cxnSp>
      <p:sp>
        <p:nvSpPr>
          <p:cNvPr id="787" name="Google Shape;787;p68"/>
          <p:cNvSpPr txBox="1"/>
          <p:nvPr/>
        </p:nvSpPr>
        <p:spPr>
          <a:xfrm>
            <a:off x="921392" y="3406725"/>
            <a:ext cx="875475" cy="346218"/>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Fournit les données</a:t>
            </a:r>
            <a:endParaRPr sz="900" b="0" i="0" u="none" strike="noStrike" cap="none">
              <a:solidFill>
                <a:srgbClr val="000000"/>
              </a:solidFill>
              <a:latin typeface="Arial"/>
              <a:ea typeface="Arial"/>
              <a:cs typeface="Arial"/>
              <a:sym typeface="Arial"/>
            </a:endParaRPr>
          </a:p>
        </p:txBody>
      </p:sp>
      <p:sp>
        <p:nvSpPr>
          <p:cNvPr id="788" name="Google Shape;788;p68"/>
          <p:cNvSpPr/>
          <p:nvPr/>
        </p:nvSpPr>
        <p:spPr>
          <a:xfrm>
            <a:off x="307897" y="2602697"/>
            <a:ext cx="1630928" cy="276999"/>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Arial"/>
                <a:ea typeface="Arial"/>
                <a:cs typeface="Arial"/>
                <a:sym typeface="Arial"/>
              </a:rPr>
              <a:t>L’interopérabilité des données</a:t>
            </a:r>
            <a:endParaRPr sz="900" b="0" i="0" u="none" strike="noStrike" cap="none">
              <a:solidFill>
                <a:schemeClr val="dk1"/>
              </a:solidFill>
              <a:latin typeface="Arial"/>
              <a:ea typeface="Arial"/>
              <a:cs typeface="Arial"/>
              <a:sym typeface="Arial"/>
            </a:endParaRPr>
          </a:p>
        </p:txBody>
      </p:sp>
      <p:sp>
        <p:nvSpPr>
          <p:cNvPr id="789" name="Google Shape;789;p68"/>
          <p:cNvSpPr txBox="1"/>
          <p:nvPr/>
        </p:nvSpPr>
        <p:spPr>
          <a:xfrm rot="3376764">
            <a:off x="2416346" y="1284052"/>
            <a:ext cx="468528" cy="207719"/>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1" i="0" u="none" strike="noStrike" cap="none">
                <a:solidFill>
                  <a:srgbClr val="FF0000"/>
                </a:solidFill>
                <a:latin typeface="Arial"/>
                <a:ea typeface="Arial"/>
                <a:cs typeface="Arial"/>
                <a:sym typeface="Arial"/>
              </a:rPr>
              <a:t>cite</a:t>
            </a:r>
            <a:endParaRPr sz="900" b="0" i="0" u="none" strike="noStrike" cap="none">
              <a:solidFill>
                <a:srgbClr val="000000"/>
              </a:solidFill>
              <a:latin typeface="Arial"/>
              <a:ea typeface="Arial"/>
              <a:cs typeface="Arial"/>
              <a:sym typeface="Arial"/>
            </a:endParaRPr>
          </a:p>
        </p:txBody>
      </p:sp>
      <p:sp>
        <p:nvSpPr>
          <p:cNvPr id="790" name="Google Shape;790;p68"/>
          <p:cNvSpPr txBox="1"/>
          <p:nvPr/>
        </p:nvSpPr>
        <p:spPr>
          <a:xfrm>
            <a:off x="6013551" y="58058"/>
            <a:ext cx="2226892" cy="33855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fr" sz="1600" b="0" i="0" u="none" strike="noStrike" cap="none">
                <a:solidFill>
                  <a:srgbClr val="000000"/>
                </a:solidFill>
                <a:latin typeface="Gill Sans"/>
                <a:ea typeface="Gill Sans"/>
                <a:cs typeface="Gill Sans"/>
                <a:sym typeface="Gill Sans"/>
              </a:rPr>
              <a:t>FAIRisation des données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52"/>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fr"/>
              <a:t>Sommaire</a:t>
            </a:r>
            <a:endParaRPr/>
          </a:p>
        </p:txBody>
      </p:sp>
      <p:sp>
        <p:nvSpPr>
          <p:cNvPr id="427" name="Google Shape;427;p52"/>
          <p:cNvSpPr txBox="1">
            <a:spLocks noGrp="1"/>
          </p:cNvSpPr>
          <p:nvPr>
            <p:ph type="body" idx="1"/>
          </p:nvPr>
        </p:nvSpPr>
        <p:spPr>
          <a:xfrm>
            <a:off x="311700" y="1146925"/>
            <a:ext cx="8520600" cy="3416400"/>
          </a:xfrm>
          <a:prstGeom prst="rect">
            <a:avLst/>
          </a:prstGeom>
          <a:noFill/>
          <a:ln>
            <a:noFill/>
          </a:ln>
        </p:spPr>
        <p:txBody>
          <a:bodyPr spcFirstLastPara="1" wrap="square" lIns="68575" tIns="68575" rIns="68575" bIns="68575" anchor="t" anchorCtr="0">
            <a:normAutofit/>
          </a:bodyPr>
          <a:lstStyle/>
          <a:p>
            <a:pPr marL="463550" lvl="0" indent="-342900" algn="l" rtl="0">
              <a:lnSpc>
                <a:spcPct val="115000"/>
              </a:lnSpc>
              <a:spcBef>
                <a:spcPts val="0"/>
              </a:spcBef>
              <a:spcAft>
                <a:spcPts val="0"/>
              </a:spcAft>
              <a:buSzPts val="1700"/>
              <a:buFont typeface="Arial"/>
              <a:buAutoNum type="arabicPeriod"/>
            </a:pPr>
            <a:r>
              <a:rPr lang="fr" dirty="0"/>
              <a:t>Contexte</a:t>
            </a:r>
            <a:endParaRPr dirty="0"/>
          </a:p>
          <a:p>
            <a:pPr marL="920750" lvl="1" indent="-342900" algn="l" rtl="0">
              <a:lnSpc>
                <a:spcPct val="115000"/>
              </a:lnSpc>
              <a:spcBef>
                <a:spcPts val="0"/>
              </a:spcBef>
              <a:spcAft>
                <a:spcPts val="0"/>
              </a:spcAft>
              <a:buSzPts val="1100"/>
              <a:buFont typeface="Arial"/>
              <a:buAutoNum type="arabicPeriod"/>
            </a:pPr>
            <a:r>
              <a:rPr lang="fr" dirty="0"/>
              <a:t>Qui sommes-nous ?</a:t>
            </a:r>
          </a:p>
          <a:p>
            <a:pPr marL="920750" lvl="1" indent="-342900" algn="l" rtl="0">
              <a:lnSpc>
                <a:spcPct val="115000"/>
              </a:lnSpc>
              <a:spcBef>
                <a:spcPts val="0"/>
              </a:spcBef>
              <a:spcAft>
                <a:spcPts val="0"/>
              </a:spcAft>
              <a:buSzPts val="1100"/>
              <a:buFont typeface="Arial"/>
              <a:buAutoNum type="arabicPeriod"/>
            </a:pPr>
            <a:r>
              <a:rPr lang="fr" dirty="0"/>
              <a:t>Expertise interne et diffusion des connaissances (Science ouverte)</a:t>
            </a:r>
          </a:p>
          <a:p>
            <a:pPr marL="920750" lvl="1" indent="-342900" algn="l" rtl="0">
              <a:lnSpc>
                <a:spcPct val="115000"/>
              </a:lnSpc>
              <a:spcBef>
                <a:spcPts val="0"/>
              </a:spcBef>
              <a:spcAft>
                <a:spcPts val="0"/>
              </a:spcAft>
              <a:buSzPts val="1100"/>
              <a:buFont typeface="Arial"/>
              <a:buAutoNum type="arabicPeriod"/>
            </a:pPr>
            <a:r>
              <a:rPr lang="fr" i="1" dirty="0"/>
              <a:t>Workflow</a:t>
            </a:r>
            <a:endParaRPr i="1" dirty="0"/>
          </a:p>
          <a:p>
            <a:pPr marL="920750" lvl="1" indent="-342900" algn="l" rtl="0">
              <a:lnSpc>
                <a:spcPct val="115000"/>
              </a:lnSpc>
              <a:spcBef>
                <a:spcPts val="0"/>
              </a:spcBef>
              <a:spcAft>
                <a:spcPts val="0"/>
              </a:spcAft>
              <a:buSzPts val="1100"/>
              <a:buFont typeface="Arial"/>
              <a:buAutoNum type="arabicPeriod"/>
            </a:pPr>
            <a:r>
              <a:rPr lang="fr-BE" dirty="0"/>
              <a:t>Qu’est-ce que la taxonomie</a:t>
            </a:r>
            <a:endParaRPr dirty="0"/>
          </a:p>
          <a:p>
            <a:pPr marL="463550" lvl="0" indent="-342900" algn="l" rtl="0">
              <a:lnSpc>
                <a:spcPct val="115000"/>
              </a:lnSpc>
              <a:spcBef>
                <a:spcPts val="0"/>
              </a:spcBef>
              <a:spcAft>
                <a:spcPts val="0"/>
              </a:spcAft>
              <a:buSzPts val="1700"/>
              <a:buFont typeface="Arial"/>
              <a:buAutoNum type="arabicPeriod"/>
            </a:pPr>
            <a:r>
              <a:rPr lang="fr" dirty="0"/>
              <a:t>Enjeux et solutions</a:t>
            </a:r>
            <a:endParaRPr dirty="0"/>
          </a:p>
          <a:p>
            <a:pPr marL="920750" lvl="1" indent="-342900" algn="l" rtl="0">
              <a:lnSpc>
                <a:spcPct val="115000"/>
              </a:lnSpc>
              <a:spcBef>
                <a:spcPts val="0"/>
              </a:spcBef>
              <a:spcAft>
                <a:spcPts val="0"/>
              </a:spcAft>
              <a:buSzPts val="1100"/>
              <a:buFont typeface="Arial"/>
              <a:buAutoNum type="arabicPeriod"/>
            </a:pPr>
            <a:r>
              <a:rPr lang="fr" dirty="0"/>
              <a:t>Fragmentation et </a:t>
            </a:r>
            <a:r>
              <a:rPr lang="fr" dirty="0" err="1"/>
              <a:t>bibliodiversité</a:t>
            </a:r>
            <a:endParaRPr dirty="0"/>
          </a:p>
          <a:p>
            <a:pPr marL="920750" lvl="1" indent="-342900" algn="l" rtl="0">
              <a:lnSpc>
                <a:spcPct val="115000"/>
              </a:lnSpc>
              <a:spcBef>
                <a:spcPts val="0"/>
              </a:spcBef>
              <a:spcAft>
                <a:spcPts val="0"/>
              </a:spcAft>
              <a:buSzPts val="1100"/>
              <a:buFont typeface="Arial"/>
              <a:buAutoNum type="arabicPeriod"/>
            </a:pPr>
            <a:r>
              <a:rPr lang="fr" dirty="0"/>
              <a:t>Création d’un journal collaboratif </a:t>
            </a:r>
            <a:endParaRPr dirty="0"/>
          </a:p>
          <a:p>
            <a:pPr marL="920750" lvl="1" indent="-342900" algn="l" rtl="0">
              <a:lnSpc>
                <a:spcPct val="115000"/>
              </a:lnSpc>
              <a:spcBef>
                <a:spcPts val="0"/>
              </a:spcBef>
              <a:spcAft>
                <a:spcPts val="0"/>
              </a:spcAft>
              <a:buSzPts val="1100"/>
              <a:buFont typeface="Arial"/>
              <a:buAutoNum type="arabicPeriod"/>
            </a:pPr>
            <a:r>
              <a:rPr lang="fr" dirty="0"/>
              <a:t>Modèle économique</a:t>
            </a:r>
            <a:endParaRPr dirty="0"/>
          </a:p>
          <a:p>
            <a:pPr marL="920750" lvl="1" indent="-342900" algn="l" rtl="0">
              <a:lnSpc>
                <a:spcPct val="115000"/>
              </a:lnSpc>
              <a:spcBef>
                <a:spcPts val="0"/>
              </a:spcBef>
              <a:spcAft>
                <a:spcPts val="0"/>
              </a:spcAft>
              <a:buSzPts val="1100"/>
              <a:buFont typeface="Arial"/>
              <a:buAutoNum type="arabicPeriod"/>
            </a:pPr>
            <a:r>
              <a:rPr lang="fr" dirty="0"/>
              <a:t>Mutualisation de ressources et d’expertise et création d’une équipe</a:t>
            </a:r>
            <a:endParaRPr dirty="0"/>
          </a:p>
          <a:p>
            <a:pPr marL="463550" lvl="0" indent="-342900" algn="l" rtl="0">
              <a:lnSpc>
                <a:spcPct val="115000"/>
              </a:lnSpc>
              <a:spcBef>
                <a:spcPts val="0"/>
              </a:spcBef>
              <a:spcAft>
                <a:spcPts val="0"/>
              </a:spcAft>
              <a:buSzPts val="1700"/>
              <a:buFont typeface="Arial"/>
              <a:buAutoNum type="arabicPeriod"/>
            </a:pPr>
            <a:r>
              <a:rPr lang="fr" dirty="0"/>
              <a:t>Résultats</a:t>
            </a:r>
            <a:endParaRPr dirty="0"/>
          </a:p>
          <a:p>
            <a:pPr marL="920750" lvl="1" indent="-342900" algn="l" rtl="0">
              <a:lnSpc>
                <a:spcPct val="115000"/>
              </a:lnSpc>
              <a:spcBef>
                <a:spcPts val="0"/>
              </a:spcBef>
              <a:spcAft>
                <a:spcPts val="0"/>
              </a:spcAft>
              <a:buSzPts val="1100"/>
              <a:buFont typeface="Arial"/>
              <a:buAutoNum type="arabicPeriod"/>
            </a:pPr>
            <a:r>
              <a:rPr lang="fr" dirty="0"/>
              <a:t>12 ans après et quelques espèces plus tard</a:t>
            </a:r>
            <a:endParaRPr dirty="0"/>
          </a:p>
          <a:p>
            <a:pPr marL="920750" lvl="1" indent="-342900" algn="l" rtl="0">
              <a:lnSpc>
                <a:spcPct val="115000"/>
              </a:lnSpc>
              <a:spcBef>
                <a:spcPts val="0"/>
              </a:spcBef>
              <a:spcAft>
                <a:spcPts val="0"/>
              </a:spcAft>
              <a:buSzPts val="1100"/>
              <a:buFont typeface="Arial"/>
              <a:buAutoNum type="arabicPeriod"/>
            </a:pPr>
            <a:r>
              <a:rPr lang="fr" dirty="0" err="1"/>
              <a:t>FAIRisation</a:t>
            </a:r>
            <a:r>
              <a:rPr lang="fr" dirty="0"/>
              <a:t> et extraction des données</a:t>
            </a:r>
            <a:endParaRPr dirty="0"/>
          </a:p>
          <a:p>
            <a:pPr marL="920750" lvl="1" indent="-342900" algn="l" rtl="0">
              <a:lnSpc>
                <a:spcPct val="115000"/>
              </a:lnSpc>
              <a:spcBef>
                <a:spcPts val="0"/>
              </a:spcBef>
              <a:spcAft>
                <a:spcPts val="0"/>
              </a:spcAft>
              <a:buSzPts val="1100"/>
              <a:buFont typeface="Arial"/>
              <a:buAutoNum type="arabicPeriod"/>
            </a:pPr>
            <a:r>
              <a:rPr lang="fr" dirty="0"/>
              <a:t>Dashboard : nouveaux indicateurs</a:t>
            </a:r>
            <a:endParaRPr dirty="0"/>
          </a:p>
          <a:p>
            <a:pPr marL="920750" lvl="1" indent="-273050" algn="l" rtl="0">
              <a:lnSpc>
                <a:spcPct val="115000"/>
              </a:lnSpc>
              <a:spcBef>
                <a:spcPts val="0"/>
              </a:spcBef>
              <a:spcAft>
                <a:spcPts val="0"/>
              </a:spcAft>
              <a:buSzPts val="1100"/>
              <a:buFont typeface="Arial"/>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94"/>
        <p:cNvGrpSpPr/>
        <p:nvPr/>
      </p:nvGrpSpPr>
      <p:grpSpPr>
        <a:xfrm>
          <a:off x="0" y="0"/>
          <a:ext cx="0" cy="0"/>
          <a:chOff x="0" y="0"/>
          <a:chExt cx="0" cy="0"/>
        </a:xfrm>
      </p:grpSpPr>
      <p:sp>
        <p:nvSpPr>
          <p:cNvPr id="795" name="Google Shape;795;p69"/>
          <p:cNvSpPr txBox="1">
            <a:spLocks noGrp="1"/>
          </p:cNvSpPr>
          <p:nvPr>
            <p:ph type="title"/>
          </p:nvPr>
        </p:nvSpPr>
        <p:spPr>
          <a:xfrm>
            <a:off x="623400" y="68488"/>
            <a:ext cx="8520600" cy="572700"/>
          </a:xfrm>
          <a:prstGeom prst="rect">
            <a:avLst/>
          </a:prstGeom>
        </p:spPr>
        <p:txBody>
          <a:bodyPr spcFirstLastPara="1" wrap="square" lIns="68575" tIns="68575" rIns="68575" bIns="68575" anchor="t" anchorCtr="0">
            <a:normAutofit/>
          </a:bodyPr>
          <a:lstStyle/>
          <a:p>
            <a:pPr marL="0" lvl="0" indent="0" algn="l" rtl="0">
              <a:spcBef>
                <a:spcPts val="0"/>
              </a:spcBef>
              <a:spcAft>
                <a:spcPts val="0"/>
              </a:spcAft>
              <a:buNone/>
            </a:pPr>
            <a:r>
              <a:rPr lang="fr"/>
              <a:t>FAIRisation et extraction des données</a:t>
            </a:r>
            <a:endParaRPr/>
          </a:p>
        </p:txBody>
      </p:sp>
      <p:sp>
        <p:nvSpPr>
          <p:cNvPr id="796" name="Google Shape;796;p69"/>
          <p:cNvSpPr txBox="1">
            <a:spLocks noGrp="1"/>
          </p:cNvSpPr>
          <p:nvPr>
            <p:ph type="body" idx="1"/>
          </p:nvPr>
        </p:nvSpPr>
        <p:spPr>
          <a:xfrm>
            <a:off x="311700" y="1146925"/>
            <a:ext cx="8520600" cy="3416400"/>
          </a:xfrm>
          <a:prstGeom prst="rect">
            <a:avLst/>
          </a:prstGeom>
        </p:spPr>
        <p:txBody>
          <a:bodyPr spcFirstLastPara="1" wrap="square" lIns="68575" tIns="68575" rIns="68575" bIns="68575" anchor="t" anchorCtr="0">
            <a:normAutofit/>
          </a:bodyPr>
          <a:lstStyle/>
          <a:p>
            <a:pPr marL="0" lvl="0" indent="0" algn="l" rtl="0">
              <a:spcBef>
                <a:spcPts val="0"/>
              </a:spcBef>
              <a:spcAft>
                <a:spcPts val="0"/>
              </a:spcAft>
              <a:buNone/>
            </a:pPr>
            <a:endParaRPr/>
          </a:p>
        </p:txBody>
      </p:sp>
      <p:grpSp>
        <p:nvGrpSpPr>
          <p:cNvPr id="797" name="Google Shape;797;p69"/>
          <p:cNvGrpSpPr/>
          <p:nvPr/>
        </p:nvGrpSpPr>
        <p:grpSpPr>
          <a:xfrm>
            <a:off x="311710" y="768525"/>
            <a:ext cx="6690507" cy="4424212"/>
            <a:chOff x="905075" y="54450"/>
            <a:chExt cx="7161750" cy="5011000"/>
          </a:xfrm>
        </p:grpSpPr>
        <p:pic>
          <p:nvPicPr>
            <p:cNvPr id="798" name="Google Shape;798;p69"/>
            <p:cNvPicPr preferRelativeResize="0"/>
            <p:nvPr/>
          </p:nvPicPr>
          <p:blipFill>
            <a:blip r:embed="rId3">
              <a:alphaModFix/>
            </a:blip>
            <a:stretch>
              <a:fillRect/>
            </a:stretch>
          </p:blipFill>
          <p:spPr>
            <a:xfrm>
              <a:off x="905075" y="54450"/>
              <a:ext cx="4620074" cy="5010974"/>
            </a:xfrm>
            <a:prstGeom prst="rect">
              <a:avLst/>
            </a:prstGeom>
            <a:noFill/>
            <a:ln>
              <a:noFill/>
            </a:ln>
          </p:spPr>
        </p:pic>
        <p:sp>
          <p:nvSpPr>
            <p:cNvPr id="799" name="Google Shape;799;p69"/>
            <p:cNvSpPr/>
            <p:nvPr/>
          </p:nvSpPr>
          <p:spPr>
            <a:xfrm>
              <a:off x="1327075" y="173475"/>
              <a:ext cx="1830300" cy="138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9"/>
            <p:cNvSpPr/>
            <p:nvPr/>
          </p:nvSpPr>
          <p:spPr>
            <a:xfrm>
              <a:off x="1196975" y="2333225"/>
              <a:ext cx="4050600" cy="8934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9"/>
            <p:cNvSpPr/>
            <p:nvPr/>
          </p:nvSpPr>
          <p:spPr>
            <a:xfrm>
              <a:off x="959075" y="4666450"/>
              <a:ext cx="4505400" cy="399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9"/>
            <p:cNvSpPr/>
            <p:nvPr/>
          </p:nvSpPr>
          <p:spPr>
            <a:xfrm>
              <a:off x="3632825" y="2364500"/>
              <a:ext cx="90000" cy="90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9"/>
            <p:cNvSpPr/>
            <p:nvPr/>
          </p:nvSpPr>
          <p:spPr>
            <a:xfrm>
              <a:off x="1261775" y="2545600"/>
              <a:ext cx="3921900" cy="265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9"/>
            <p:cNvSpPr/>
            <p:nvPr/>
          </p:nvSpPr>
          <p:spPr>
            <a:xfrm>
              <a:off x="1452900" y="3046700"/>
              <a:ext cx="3489300" cy="1389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9"/>
            <p:cNvSpPr/>
            <p:nvPr/>
          </p:nvSpPr>
          <p:spPr>
            <a:xfrm>
              <a:off x="1513275" y="954575"/>
              <a:ext cx="3429000" cy="2265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9"/>
            <p:cNvSpPr/>
            <p:nvPr/>
          </p:nvSpPr>
          <p:spPr>
            <a:xfrm>
              <a:off x="5891550" y="2630650"/>
              <a:ext cx="1219500" cy="4710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9"/>
            <p:cNvSpPr txBox="1"/>
            <p:nvPr/>
          </p:nvSpPr>
          <p:spPr>
            <a:xfrm>
              <a:off x="6133010" y="2630648"/>
              <a:ext cx="978000" cy="453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Gill Sans"/>
                  <a:ea typeface="Gill Sans"/>
                  <a:cs typeface="Gill Sans"/>
                  <a:sym typeface="Gill Sans"/>
                </a:rPr>
                <a:t>Auteurs</a:t>
              </a:r>
              <a:endParaRPr>
                <a:latin typeface="Gill Sans"/>
                <a:ea typeface="Gill Sans"/>
                <a:cs typeface="Gill Sans"/>
                <a:sym typeface="Gill Sans"/>
              </a:endParaRPr>
            </a:p>
          </p:txBody>
        </p:sp>
        <p:sp>
          <p:nvSpPr>
            <p:cNvPr id="808" name="Google Shape;808;p69"/>
            <p:cNvSpPr/>
            <p:nvPr/>
          </p:nvSpPr>
          <p:spPr>
            <a:xfrm>
              <a:off x="7063275" y="1923788"/>
              <a:ext cx="698700" cy="1932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9"/>
            <p:cNvSpPr txBox="1"/>
            <p:nvPr/>
          </p:nvSpPr>
          <p:spPr>
            <a:xfrm>
              <a:off x="7063275" y="1805063"/>
              <a:ext cx="790800" cy="41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Gill Sans"/>
                  <a:ea typeface="Gill Sans"/>
                  <a:cs typeface="Gill Sans"/>
                  <a:sym typeface="Gill Sans"/>
                </a:rPr>
                <a:t>id. orcid</a:t>
              </a:r>
              <a:endParaRPr sz="1200">
                <a:latin typeface="Gill Sans"/>
                <a:ea typeface="Gill Sans"/>
                <a:cs typeface="Gill Sans"/>
                <a:sym typeface="Gill Sans"/>
              </a:endParaRPr>
            </a:p>
          </p:txBody>
        </p:sp>
        <p:cxnSp>
          <p:nvCxnSpPr>
            <p:cNvPr id="810" name="Google Shape;810;p69"/>
            <p:cNvCxnSpPr>
              <a:stCxn id="802" idx="3"/>
              <a:endCxn id="809" idx="1"/>
            </p:cNvCxnSpPr>
            <p:nvPr/>
          </p:nvCxnSpPr>
          <p:spPr>
            <a:xfrm rot="10800000" flipH="1">
              <a:off x="3722825" y="2014400"/>
              <a:ext cx="3340500" cy="395400"/>
            </a:xfrm>
            <a:prstGeom prst="straightConnector1">
              <a:avLst/>
            </a:prstGeom>
            <a:noFill/>
            <a:ln w="9525" cap="flat" cmpd="sng">
              <a:solidFill>
                <a:schemeClr val="dk2"/>
              </a:solidFill>
              <a:prstDash val="solid"/>
              <a:round/>
              <a:headEnd type="none" w="med" len="med"/>
              <a:tailEnd type="none" w="med" len="med"/>
            </a:ln>
          </p:spPr>
        </p:cxnSp>
        <p:sp>
          <p:nvSpPr>
            <p:cNvPr id="811" name="Google Shape;811;p69"/>
            <p:cNvSpPr/>
            <p:nvPr/>
          </p:nvSpPr>
          <p:spPr>
            <a:xfrm>
              <a:off x="7067300" y="2208025"/>
              <a:ext cx="698700" cy="1932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9"/>
            <p:cNvSpPr txBox="1"/>
            <p:nvPr/>
          </p:nvSpPr>
          <p:spPr>
            <a:xfrm>
              <a:off x="7067300" y="2089300"/>
              <a:ext cx="790800" cy="41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Gill Sans"/>
                  <a:ea typeface="Gill Sans"/>
                  <a:cs typeface="Gill Sans"/>
                  <a:sym typeface="Gill Sans"/>
                </a:rPr>
                <a:t>affiliation</a:t>
              </a:r>
              <a:endParaRPr sz="1200">
                <a:latin typeface="Gill Sans"/>
                <a:ea typeface="Gill Sans"/>
                <a:cs typeface="Gill Sans"/>
                <a:sym typeface="Gill Sans"/>
              </a:endParaRPr>
            </a:p>
          </p:txBody>
        </p:sp>
        <p:cxnSp>
          <p:nvCxnSpPr>
            <p:cNvPr id="813" name="Google Shape;813;p69"/>
            <p:cNvCxnSpPr>
              <a:stCxn id="804" idx="3"/>
              <a:endCxn id="814" idx="1"/>
            </p:cNvCxnSpPr>
            <p:nvPr/>
          </p:nvCxnSpPr>
          <p:spPr>
            <a:xfrm>
              <a:off x="4942200" y="3116150"/>
              <a:ext cx="2098500" cy="153000"/>
            </a:xfrm>
            <a:prstGeom prst="straightConnector1">
              <a:avLst/>
            </a:prstGeom>
            <a:noFill/>
            <a:ln w="9525" cap="flat" cmpd="sng">
              <a:solidFill>
                <a:schemeClr val="dk2"/>
              </a:solidFill>
              <a:prstDash val="solid"/>
              <a:round/>
              <a:headEnd type="none" w="med" len="med"/>
              <a:tailEnd type="none" w="med" len="med"/>
            </a:ln>
          </p:spPr>
        </p:cxnSp>
        <p:cxnSp>
          <p:nvCxnSpPr>
            <p:cNvPr id="815" name="Google Shape;815;p69"/>
            <p:cNvCxnSpPr>
              <a:stCxn id="803" idx="3"/>
              <a:endCxn id="812" idx="1"/>
            </p:cNvCxnSpPr>
            <p:nvPr/>
          </p:nvCxnSpPr>
          <p:spPr>
            <a:xfrm rot="10800000" flipH="1">
              <a:off x="5183675" y="2298550"/>
              <a:ext cx="1883700" cy="379800"/>
            </a:xfrm>
            <a:prstGeom prst="straightConnector1">
              <a:avLst/>
            </a:prstGeom>
            <a:noFill/>
            <a:ln w="9525" cap="flat" cmpd="sng">
              <a:solidFill>
                <a:schemeClr val="dk2"/>
              </a:solidFill>
              <a:prstDash val="solid"/>
              <a:round/>
              <a:headEnd type="none" w="med" len="med"/>
              <a:tailEnd type="none" w="med" len="med"/>
            </a:ln>
          </p:spPr>
        </p:cxnSp>
        <p:sp>
          <p:nvSpPr>
            <p:cNvPr id="816" name="Google Shape;816;p69"/>
            <p:cNvSpPr/>
            <p:nvPr/>
          </p:nvSpPr>
          <p:spPr>
            <a:xfrm>
              <a:off x="6813725" y="552200"/>
              <a:ext cx="790800" cy="2265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9"/>
            <p:cNvSpPr txBox="1"/>
            <p:nvPr/>
          </p:nvSpPr>
          <p:spPr>
            <a:xfrm>
              <a:off x="6831600" y="480800"/>
              <a:ext cx="877200" cy="41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Gill Sans"/>
                  <a:ea typeface="Gill Sans"/>
                  <a:cs typeface="Gill Sans"/>
                  <a:sym typeface="Gill Sans"/>
                </a:rPr>
                <a:t>id. article</a:t>
              </a:r>
              <a:endParaRPr sz="1200">
                <a:latin typeface="Gill Sans"/>
                <a:ea typeface="Gill Sans"/>
                <a:cs typeface="Gill Sans"/>
                <a:sym typeface="Gill Sans"/>
              </a:endParaRPr>
            </a:p>
          </p:txBody>
        </p:sp>
        <p:cxnSp>
          <p:nvCxnSpPr>
            <p:cNvPr id="818" name="Google Shape;818;p69"/>
            <p:cNvCxnSpPr>
              <a:stCxn id="805" idx="3"/>
              <a:endCxn id="816" idx="1"/>
            </p:cNvCxnSpPr>
            <p:nvPr/>
          </p:nvCxnSpPr>
          <p:spPr>
            <a:xfrm rot="10800000" flipH="1">
              <a:off x="4942275" y="665525"/>
              <a:ext cx="1871400" cy="402300"/>
            </a:xfrm>
            <a:prstGeom prst="straightConnector1">
              <a:avLst/>
            </a:prstGeom>
            <a:noFill/>
            <a:ln w="9525" cap="flat" cmpd="sng">
              <a:solidFill>
                <a:schemeClr val="dk2"/>
              </a:solidFill>
              <a:prstDash val="solid"/>
              <a:round/>
              <a:headEnd type="none" w="med" len="med"/>
              <a:tailEnd type="none" w="med" len="med"/>
            </a:ln>
          </p:spPr>
        </p:cxnSp>
        <p:cxnSp>
          <p:nvCxnSpPr>
            <p:cNvPr id="819" name="Google Shape;819;p69"/>
            <p:cNvCxnSpPr>
              <a:stCxn id="801" idx="3"/>
              <a:endCxn id="820" idx="1"/>
            </p:cNvCxnSpPr>
            <p:nvPr/>
          </p:nvCxnSpPr>
          <p:spPr>
            <a:xfrm rot="10800000" flipH="1">
              <a:off x="5464475" y="4551550"/>
              <a:ext cx="1501800" cy="314400"/>
            </a:xfrm>
            <a:prstGeom prst="straightConnector1">
              <a:avLst/>
            </a:prstGeom>
            <a:noFill/>
            <a:ln w="9525" cap="flat" cmpd="sng">
              <a:solidFill>
                <a:schemeClr val="dk2"/>
              </a:solidFill>
              <a:prstDash val="solid"/>
              <a:round/>
              <a:headEnd type="none" w="med" len="med"/>
              <a:tailEnd type="none" w="med" len="med"/>
            </a:ln>
          </p:spPr>
        </p:cxnSp>
        <p:sp>
          <p:nvSpPr>
            <p:cNvPr id="821" name="Google Shape;821;p69"/>
            <p:cNvSpPr/>
            <p:nvPr/>
          </p:nvSpPr>
          <p:spPr>
            <a:xfrm>
              <a:off x="6814625" y="238500"/>
              <a:ext cx="494100" cy="1932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9"/>
            <p:cNvSpPr txBox="1"/>
            <p:nvPr/>
          </p:nvSpPr>
          <p:spPr>
            <a:xfrm>
              <a:off x="6831600" y="150450"/>
              <a:ext cx="591900" cy="41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Gill Sans"/>
                  <a:ea typeface="Gill Sans"/>
                  <a:cs typeface="Gill Sans"/>
                  <a:sym typeface="Gill Sans"/>
                </a:rPr>
                <a:t>DOI</a:t>
              </a:r>
              <a:endParaRPr sz="1200">
                <a:latin typeface="Gill Sans"/>
                <a:ea typeface="Gill Sans"/>
                <a:cs typeface="Gill Sans"/>
                <a:sym typeface="Gill Sans"/>
              </a:endParaRPr>
            </a:p>
          </p:txBody>
        </p:sp>
        <p:cxnSp>
          <p:nvCxnSpPr>
            <p:cNvPr id="823" name="Google Shape;823;p69"/>
            <p:cNvCxnSpPr>
              <a:stCxn id="799" idx="3"/>
              <a:endCxn id="822" idx="1"/>
            </p:cNvCxnSpPr>
            <p:nvPr/>
          </p:nvCxnSpPr>
          <p:spPr>
            <a:xfrm>
              <a:off x="3157375" y="242925"/>
              <a:ext cx="3674100" cy="116700"/>
            </a:xfrm>
            <a:prstGeom prst="straightConnector1">
              <a:avLst/>
            </a:prstGeom>
            <a:noFill/>
            <a:ln w="9525" cap="flat" cmpd="sng">
              <a:solidFill>
                <a:schemeClr val="dk2"/>
              </a:solidFill>
              <a:prstDash val="solid"/>
              <a:round/>
              <a:headEnd type="none" w="med" len="med"/>
              <a:tailEnd type="none" w="med" len="med"/>
            </a:ln>
          </p:spPr>
        </p:cxnSp>
        <p:sp>
          <p:nvSpPr>
            <p:cNvPr id="824" name="Google Shape;824;p69"/>
            <p:cNvSpPr/>
            <p:nvPr/>
          </p:nvSpPr>
          <p:spPr>
            <a:xfrm>
              <a:off x="7040750" y="3178662"/>
              <a:ext cx="698700" cy="1932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9"/>
            <p:cNvSpPr txBox="1"/>
            <p:nvPr/>
          </p:nvSpPr>
          <p:spPr>
            <a:xfrm>
              <a:off x="7040750" y="3059937"/>
              <a:ext cx="790800" cy="418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Gill Sans"/>
                  <a:ea typeface="Gill Sans"/>
                  <a:cs typeface="Gill Sans"/>
                  <a:sym typeface="Gill Sans"/>
                </a:rPr>
                <a:t>id. lsid</a:t>
              </a:r>
              <a:endParaRPr sz="1200">
                <a:latin typeface="Gill Sans"/>
                <a:ea typeface="Gill Sans"/>
                <a:cs typeface="Gill Sans"/>
                <a:sym typeface="Gill Sans"/>
              </a:endParaRPr>
            </a:p>
          </p:txBody>
        </p:sp>
        <p:sp>
          <p:nvSpPr>
            <p:cNvPr id="820" name="Google Shape;820;p69"/>
            <p:cNvSpPr/>
            <p:nvPr/>
          </p:nvSpPr>
          <p:spPr>
            <a:xfrm>
              <a:off x="6966125" y="4438402"/>
              <a:ext cx="1100700" cy="2265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9"/>
            <p:cNvSpPr txBox="1"/>
            <p:nvPr/>
          </p:nvSpPr>
          <p:spPr>
            <a:xfrm>
              <a:off x="7146150" y="4329025"/>
              <a:ext cx="877200" cy="435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300">
                  <a:latin typeface="Gill Sans"/>
                  <a:ea typeface="Gill Sans"/>
                  <a:cs typeface="Gill Sans"/>
                  <a:sym typeface="Gill Sans"/>
                </a:rPr>
                <a:t>citation</a:t>
              </a:r>
              <a:endParaRPr sz="1300">
                <a:latin typeface="Gill Sans"/>
                <a:ea typeface="Gill Sans"/>
                <a:cs typeface="Gill Sans"/>
                <a:sym typeface="Gill Sans"/>
              </a:endParaRPr>
            </a:p>
          </p:txBody>
        </p:sp>
      </p:grpSp>
      <p:grpSp>
        <p:nvGrpSpPr>
          <p:cNvPr id="826" name="Google Shape;826;p69"/>
          <p:cNvGrpSpPr/>
          <p:nvPr/>
        </p:nvGrpSpPr>
        <p:grpSpPr>
          <a:xfrm>
            <a:off x="3520975" y="1906049"/>
            <a:ext cx="5095867" cy="2251119"/>
            <a:chOff x="6132868" y="1781257"/>
            <a:chExt cx="4906949" cy="2293550"/>
          </a:xfrm>
        </p:grpSpPr>
        <p:grpSp>
          <p:nvGrpSpPr>
            <p:cNvPr id="827" name="Google Shape;827;p69"/>
            <p:cNvGrpSpPr/>
            <p:nvPr/>
          </p:nvGrpSpPr>
          <p:grpSpPr>
            <a:xfrm>
              <a:off x="6132868" y="1781257"/>
              <a:ext cx="4906949" cy="2293550"/>
              <a:chOff x="5871643" y="3042544"/>
              <a:chExt cx="4906949" cy="2293550"/>
            </a:xfrm>
          </p:grpSpPr>
          <p:pic>
            <p:nvPicPr>
              <p:cNvPr id="828" name="Google Shape;828;p69"/>
              <p:cNvPicPr preferRelativeResize="0"/>
              <p:nvPr/>
            </p:nvPicPr>
            <p:blipFill>
              <a:blip r:embed="rId4">
                <a:alphaModFix/>
              </a:blip>
              <a:stretch>
                <a:fillRect/>
              </a:stretch>
            </p:blipFill>
            <p:spPr>
              <a:xfrm>
                <a:off x="5871643" y="3042544"/>
                <a:ext cx="4906949" cy="2293550"/>
              </a:xfrm>
              <a:prstGeom prst="rect">
                <a:avLst/>
              </a:prstGeom>
              <a:noFill/>
              <a:ln w="9525" cap="flat" cmpd="sng">
                <a:solidFill>
                  <a:schemeClr val="dk2"/>
                </a:solidFill>
                <a:prstDash val="solid"/>
                <a:round/>
                <a:headEnd type="none" w="sm" len="sm"/>
                <a:tailEnd type="none" w="sm" len="sm"/>
              </a:ln>
            </p:spPr>
          </p:pic>
          <p:sp>
            <p:nvSpPr>
              <p:cNvPr id="829" name="Google Shape;829;p69"/>
              <p:cNvSpPr/>
              <p:nvPr/>
            </p:nvSpPr>
            <p:spPr>
              <a:xfrm>
                <a:off x="5911543" y="4372144"/>
                <a:ext cx="1927200" cy="420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69"/>
            <p:cNvGrpSpPr/>
            <p:nvPr/>
          </p:nvGrpSpPr>
          <p:grpSpPr>
            <a:xfrm>
              <a:off x="8654859" y="3074129"/>
              <a:ext cx="593080" cy="376200"/>
              <a:chOff x="8078509" y="4155104"/>
              <a:chExt cx="593080" cy="376200"/>
            </a:xfrm>
          </p:grpSpPr>
          <p:sp>
            <p:nvSpPr>
              <p:cNvPr id="831" name="Google Shape;831;p69"/>
              <p:cNvSpPr/>
              <p:nvPr/>
            </p:nvSpPr>
            <p:spPr>
              <a:xfrm>
                <a:off x="8078509" y="4229956"/>
                <a:ext cx="546000" cy="2265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9"/>
              <p:cNvSpPr txBox="1"/>
              <p:nvPr/>
            </p:nvSpPr>
            <p:spPr>
              <a:xfrm>
                <a:off x="8125588" y="4155104"/>
                <a:ext cx="546000" cy="376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200">
                    <a:latin typeface="Gill Sans"/>
                    <a:ea typeface="Gill Sans"/>
                    <a:cs typeface="Gill Sans"/>
                    <a:sym typeface="Gill Sans"/>
                  </a:rPr>
                  <a:t>dates</a:t>
                </a:r>
                <a:endParaRPr sz="1200">
                  <a:latin typeface="Gill Sans"/>
                  <a:ea typeface="Gill Sans"/>
                  <a:cs typeface="Gill Sans"/>
                  <a:sym typeface="Gill Sans"/>
                </a:endParaRPr>
              </a:p>
            </p:txBody>
          </p: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9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36"/>
        <p:cNvGrpSpPr/>
        <p:nvPr/>
      </p:nvGrpSpPr>
      <p:grpSpPr>
        <a:xfrm>
          <a:off x="0" y="0"/>
          <a:ext cx="0" cy="0"/>
          <a:chOff x="0" y="0"/>
          <a:chExt cx="0" cy="0"/>
        </a:xfrm>
      </p:grpSpPr>
      <p:pic>
        <p:nvPicPr>
          <p:cNvPr id="837" name="Google Shape;837;p70"/>
          <p:cNvPicPr preferRelativeResize="0"/>
          <p:nvPr/>
        </p:nvPicPr>
        <p:blipFill>
          <a:blip r:embed="rId3">
            <a:alphaModFix/>
          </a:blip>
          <a:stretch>
            <a:fillRect/>
          </a:stretch>
        </p:blipFill>
        <p:spPr>
          <a:xfrm>
            <a:off x="1313805" y="0"/>
            <a:ext cx="3302590" cy="5143501"/>
          </a:xfrm>
          <a:prstGeom prst="rect">
            <a:avLst/>
          </a:prstGeom>
          <a:noFill/>
          <a:ln>
            <a:noFill/>
          </a:ln>
        </p:spPr>
      </p:pic>
      <p:sp>
        <p:nvSpPr>
          <p:cNvPr id="838" name="Google Shape;838;p70"/>
          <p:cNvSpPr/>
          <p:nvPr/>
        </p:nvSpPr>
        <p:spPr>
          <a:xfrm>
            <a:off x="1313800" y="547350"/>
            <a:ext cx="3302700" cy="44493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0"/>
          <p:cNvSpPr/>
          <p:nvPr/>
        </p:nvSpPr>
        <p:spPr>
          <a:xfrm>
            <a:off x="2389836" y="450750"/>
            <a:ext cx="1207500" cy="966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70"/>
          <p:cNvSpPr/>
          <p:nvPr/>
        </p:nvSpPr>
        <p:spPr>
          <a:xfrm>
            <a:off x="1403125" y="34200"/>
            <a:ext cx="3180900" cy="1530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1" name="Google Shape;841;p70"/>
          <p:cNvPicPr preferRelativeResize="0"/>
          <p:nvPr/>
        </p:nvPicPr>
        <p:blipFill>
          <a:blip r:embed="rId4">
            <a:alphaModFix/>
          </a:blip>
          <a:stretch>
            <a:fillRect/>
          </a:stretch>
        </p:blipFill>
        <p:spPr>
          <a:xfrm>
            <a:off x="4681075" y="0"/>
            <a:ext cx="3302599" cy="5143526"/>
          </a:xfrm>
          <a:prstGeom prst="rect">
            <a:avLst/>
          </a:prstGeom>
          <a:noFill/>
          <a:ln>
            <a:noFill/>
          </a:ln>
        </p:spPr>
      </p:pic>
      <p:sp>
        <p:nvSpPr>
          <p:cNvPr id="842" name="Google Shape;842;p70"/>
          <p:cNvSpPr/>
          <p:nvPr/>
        </p:nvSpPr>
        <p:spPr>
          <a:xfrm>
            <a:off x="4681075" y="61850"/>
            <a:ext cx="3302700" cy="49347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70"/>
          <p:cNvSpPr/>
          <p:nvPr/>
        </p:nvSpPr>
        <p:spPr>
          <a:xfrm>
            <a:off x="1347175" y="2152200"/>
            <a:ext cx="3221400" cy="839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70"/>
          <p:cNvSpPr/>
          <p:nvPr/>
        </p:nvSpPr>
        <p:spPr>
          <a:xfrm>
            <a:off x="4721725" y="4610225"/>
            <a:ext cx="3221400" cy="320100"/>
          </a:xfrm>
          <a:prstGeom prst="rect">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70"/>
          <p:cNvSpPr/>
          <p:nvPr/>
        </p:nvSpPr>
        <p:spPr>
          <a:xfrm>
            <a:off x="24150" y="1487650"/>
            <a:ext cx="1219500" cy="4710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70"/>
          <p:cNvSpPr txBox="1"/>
          <p:nvPr/>
        </p:nvSpPr>
        <p:spPr>
          <a:xfrm>
            <a:off x="94650" y="1523050"/>
            <a:ext cx="1078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a:latin typeface="Gill Sans"/>
                <a:ea typeface="Gill Sans"/>
                <a:cs typeface="Gill Sans"/>
                <a:sym typeface="Gill Sans"/>
              </a:rPr>
              <a:t>Traitement</a:t>
            </a:r>
            <a:endParaRPr>
              <a:latin typeface="Gill Sans"/>
              <a:ea typeface="Gill Sans"/>
              <a:cs typeface="Gill Sans"/>
              <a:sym typeface="Gill Sans"/>
            </a:endParaRPr>
          </a:p>
        </p:txBody>
      </p:sp>
      <p:sp>
        <p:nvSpPr>
          <p:cNvPr id="847" name="Google Shape;847;p70"/>
          <p:cNvSpPr/>
          <p:nvPr/>
        </p:nvSpPr>
        <p:spPr>
          <a:xfrm>
            <a:off x="21275" y="347175"/>
            <a:ext cx="916200" cy="3135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70"/>
          <p:cNvSpPr txBox="1"/>
          <p:nvPr/>
        </p:nvSpPr>
        <p:spPr>
          <a:xfrm>
            <a:off x="16725" y="229616"/>
            <a:ext cx="1078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000">
                <a:latin typeface="Gill Sans"/>
                <a:ea typeface="Gill Sans"/>
                <a:cs typeface="Gill Sans"/>
                <a:sym typeface="Gill Sans"/>
              </a:rPr>
              <a:t>titre du traitement</a:t>
            </a:r>
            <a:endParaRPr sz="1000">
              <a:latin typeface="Gill Sans"/>
              <a:ea typeface="Gill Sans"/>
              <a:cs typeface="Gill Sans"/>
              <a:sym typeface="Gill Sans"/>
            </a:endParaRPr>
          </a:p>
        </p:txBody>
      </p:sp>
      <p:sp>
        <p:nvSpPr>
          <p:cNvPr id="849" name="Google Shape;849;p70"/>
          <p:cNvSpPr/>
          <p:nvPr/>
        </p:nvSpPr>
        <p:spPr>
          <a:xfrm>
            <a:off x="8177550" y="4538175"/>
            <a:ext cx="915900" cy="4002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70"/>
          <p:cNvSpPr txBox="1"/>
          <p:nvPr/>
        </p:nvSpPr>
        <p:spPr>
          <a:xfrm>
            <a:off x="8221125" y="4476675"/>
            <a:ext cx="82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latin typeface="Gill Sans"/>
                <a:ea typeface="Gill Sans"/>
                <a:cs typeface="Gill Sans"/>
                <a:sym typeface="Gill Sans"/>
              </a:rPr>
              <a:t>figure de traitement</a:t>
            </a:r>
            <a:endParaRPr sz="1100">
              <a:latin typeface="Gill Sans"/>
              <a:ea typeface="Gill Sans"/>
              <a:cs typeface="Gill Sans"/>
              <a:sym typeface="Gill Sans"/>
            </a:endParaRPr>
          </a:p>
        </p:txBody>
      </p:sp>
      <p:sp>
        <p:nvSpPr>
          <p:cNvPr id="851" name="Google Shape;851;p70"/>
          <p:cNvSpPr/>
          <p:nvPr/>
        </p:nvSpPr>
        <p:spPr>
          <a:xfrm>
            <a:off x="100350" y="2785575"/>
            <a:ext cx="915900" cy="4002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70"/>
          <p:cNvSpPr txBox="1"/>
          <p:nvPr/>
        </p:nvSpPr>
        <p:spPr>
          <a:xfrm>
            <a:off x="143925" y="2724075"/>
            <a:ext cx="82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100">
                <a:latin typeface="Gill Sans"/>
                <a:ea typeface="Gill Sans"/>
                <a:cs typeface="Gill Sans"/>
                <a:sym typeface="Gill Sans"/>
              </a:rPr>
              <a:t>matériel examiné</a:t>
            </a:r>
            <a:endParaRPr sz="1100">
              <a:latin typeface="Gill Sans"/>
              <a:ea typeface="Gill Sans"/>
              <a:cs typeface="Gill Sans"/>
              <a:sym typeface="Gill Sans"/>
            </a:endParaRPr>
          </a:p>
        </p:txBody>
      </p:sp>
      <p:cxnSp>
        <p:nvCxnSpPr>
          <p:cNvPr id="853" name="Google Shape;853;p70"/>
          <p:cNvCxnSpPr>
            <a:endCxn id="839" idx="1"/>
          </p:cNvCxnSpPr>
          <p:nvPr/>
        </p:nvCxnSpPr>
        <p:spPr>
          <a:xfrm>
            <a:off x="951936" y="462750"/>
            <a:ext cx="1437900" cy="36300"/>
          </a:xfrm>
          <a:prstGeom prst="straightConnector1">
            <a:avLst/>
          </a:prstGeom>
          <a:noFill/>
          <a:ln w="9525" cap="flat" cmpd="sng">
            <a:solidFill>
              <a:schemeClr val="dk2"/>
            </a:solidFill>
            <a:prstDash val="solid"/>
            <a:round/>
            <a:headEnd type="none" w="med" len="med"/>
            <a:tailEnd type="none" w="med" len="med"/>
          </a:ln>
        </p:spPr>
      </p:cxnSp>
      <p:cxnSp>
        <p:nvCxnSpPr>
          <p:cNvPr id="854" name="Google Shape;854;p70"/>
          <p:cNvCxnSpPr>
            <a:stCxn id="852" idx="3"/>
            <a:endCxn id="843" idx="1"/>
          </p:cNvCxnSpPr>
          <p:nvPr/>
        </p:nvCxnSpPr>
        <p:spPr>
          <a:xfrm rot="10800000" flipH="1">
            <a:off x="968025" y="2571675"/>
            <a:ext cx="379200" cy="414000"/>
          </a:xfrm>
          <a:prstGeom prst="straightConnector1">
            <a:avLst/>
          </a:prstGeom>
          <a:noFill/>
          <a:ln w="9525" cap="flat" cmpd="sng">
            <a:solidFill>
              <a:schemeClr val="dk2"/>
            </a:solidFill>
            <a:prstDash val="solid"/>
            <a:round/>
            <a:headEnd type="none" w="med" len="med"/>
            <a:tailEnd type="none" w="med" len="med"/>
          </a:ln>
        </p:spPr>
      </p:cxn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59"/>
        <p:cNvGrpSpPr/>
        <p:nvPr/>
      </p:nvGrpSpPr>
      <p:grpSpPr>
        <a:xfrm>
          <a:off x="0" y="0"/>
          <a:ext cx="0" cy="0"/>
          <a:chOff x="0" y="0"/>
          <a:chExt cx="0" cy="0"/>
        </a:xfrm>
      </p:grpSpPr>
      <p:cxnSp>
        <p:nvCxnSpPr>
          <p:cNvPr id="860" name="Google Shape;860;p71"/>
          <p:cNvCxnSpPr/>
          <p:nvPr/>
        </p:nvCxnSpPr>
        <p:spPr>
          <a:xfrm>
            <a:off x="1258311" y="-821342"/>
            <a:ext cx="6044750" cy="0"/>
          </a:xfrm>
          <a:prstGeom prst="straightConnector1">
            <a:avLst/>
          </a:prstGeom>
          <a:noFill/>
          <a:ln w="15875" cap="rnd" cmpd="sng">
            <a:solidFill>
              <a:schemeClr val="accent1"/>
            </a:solidFill>
            <a:prstDash val="dot"/>
            <a:round/>
            <a:headEnd type="none" w="sm" len="sm"/>
            <a:tailEnd type="none" w="sm" len="sm"/>
          </a:ln>
        </p:spPr>
      </p:cxnSp>
      <p:pic>
        <p:nvPicPr>
          <p:cNvPr id="861" name="Google Shape;861;p71" descr="https://lh5.googleusercontent.com/C6rB2tVkqphxsPMXIW6MFDgBjKaKQ-ouqFddMZa_ky_Abhx3Z-naXYU390mj-nqbElnQIu6jaACS-AEZJOC3Q8h78JmCm0gImEI87F4WCq-P0ArIL4RdkhxZqTMxGAdlYEI47Q5MygwXwBkrig"/>
          <p:cNvPicPr preferRelativeResize="0"/>
          <p:nvPr/>
        </p:nvPicPr>
        <p:blipFill rotWithShape="1">
          <a:blip r:embed="rId3">
            <a:alphaModFix/>
          </a:blip>
          <a:srcRect/>
          <a:stretch/>
        </p:blipFill>
        <p:spPr>
          <a:xfrm>
            <a:off x="322525" y="1287525"/>
            <a:ext cx="5297700" cy="3000125"/>
          </a:xfrm>
          <a:prstGeom prst="rect">
            <a:avLst/>
          </a:prstGeom>
          <a:noFill/>
          <a:ln>
            <a:noFill/>
          </a:ln>
        </p:spPr>
      </p:pic>
      <p:pic>
        <p:nvPicPr>
          <p:cNvPr id="862" name="Google Shape;862;p71"/>
          <p:cNvPicPr preferRelativeResize="0"/>
          <p:nvPr/>
        </p:nvPicPr>
        <p:blipFill>
          <a:blip r:embed="rId4">
            <a:alphaModFix/>
          </a:blip>
          <a:stretch>
            <a:fillRect/>
          </a:stretch>
        </p:blipFill>
        <p:spPr>
          <a:xfrm>
            <a:off x="5693327" y="1771563"/>
            <a:ext cx="3323748" cy="2162501"/>
          </a:xfrm>
          <a:prstGeom prst="rect">
            <a:avLst/>
          </a:prstGeom>
          <a:noFill/>
          <a:ln>
            <a:noFill/>
          </a:ln>
        </p:spPr>
      </p:pic>
      <p:sp>
        <p:nvSpPr>
          <p:cNvPr id="863" name="Google Shape;863;p71"/>
          <p:cNvSpPr txBox="1"/>
          <p:nvPr/>
        </p:nvSpPr>
        <p:spPr>
          <a:xfrm>
            <a:off x="5693325" y="4252325"/>
            <a:ext cx="30804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u="sng">
                <a:solidFill>
                  <a:schemeClr val="hlink"/>
                </a:solidFill>
                <a:hlinkClick r:id="rId5"/>
              </a:rPr>
              <a:t>https://doi.org/10.3897/rio.8.e97374</a:t>
            </a:r>
            <a:endParaRPr/>
          </a:p>
        </p:txBody>
      </p:sp>
      <p:sp>
        <p:nvSpPr>
          <p:cNvPr id="864" name="Google Shape;864;p71"/>
          <p:cNvSpPr txBox="1">
            <a:spLocks noGrp="1"/>
          </p:cNvSpPr>
          <p:nvPr>
            <p:ph type="title" idx="4294967295"/>
          </p:nvPr>
        </p:nvSpPr>
        <p:spPr>
          <a:xfrm>
            <a:off x="623400" y="68488"/>
            <a:ext cx="8520600" cy="572700"/>
          </a:xfrm>
          <a:prstGeom prst="rect">
            <a:avLst/>
          </a:prstGeom>
        </p:spPr>
        <p:txBody>
          <a:bodyPr spcFirstLastPara="1" wrap="square" lIns="68575" tIns="68575" rIns="68575" bIns="68575" anchor="t" anchorCtr="0">
            <a:normAutofit/>
          </a:bodyPr>
          <a:lstStyle/>
          <a:p>
            <a:pPr marL="0" lvl="0" indent="0" algn="l" rtl="0">
              <a:spcBef>
                <a:spcPts val="0"/>
              </a:spcBef>
              <a:spcAft>
                <a:spcPts val="0"/>
              </a:spcAft>
              <a:buNone/>
            </a:pPr>
            <a:r>
              <a:rPr lang="fr" i="1"/>
              <a:t>EJT</a:t>
            </a:r>
            <a:r>
              <a:rPr lang="fr"/>
              <a:t> : du laboratoire d’édition à l’acteur clé de sa discipline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68"/>
        <p:cNvGrpSpPr/>
        <p:nvPr/>
      </p:nvGrpSpPr>
      <p:grpSpPr>
        <a:xfrm>
          <a:off x="0" y="0"/>
          <a:ext cx="0" cy="0"/>
          <a:chOff x="0" y="0"/>
          <a:chExt cx="0" cy="0"/>
        </a:xfrm>
      </p:grpSpPr>
      <p:pic>
        <p:nvPicPr>
          <p:cNvPr id="869" name="Google Shape;869;p72"/>
          <p:cNvPicPr preferRelativeResize="0"/>
          <p:nvPr/>
        </p:nvPicPr>
        <p:blipFill>
          <a:blip r:embed="rId3">
            <a:alphaModFix/>
          </a:blip>
          <a:stretch>
            <a:fillRect/>
          </a:stretch>
        </p:blipFill>
        <p:spPr>
          <a:xfrm>
            <a:off x="0" y="0"/>
            <a:ext cx="4890225" cy="4001649"/>
          </a:xfrm>
          <a:prstGeom prst="rect">
            <a:avLst/>
          </a:prstGeom>
          <a:noFill/>
          <a:ln>
            <a:noFill/>
          </a:ln>
        </p:spPr>
      </p:pic>
      <p:pic>
        <p:nvPicPr>
          <p:cNvPr id="870" name="Google Shape;870;p72"/>
          <p:cNvPicPr preferRelativeResize="0"/>
          <p:nvPr/>
        </p:nvPicPr>
        <p:blipFill>
          <a:blip r:embed="rId4">
            <a:alphaModFix/>
          </a:blip>
          <a:stretch>
            <a:fillRect/>
          </a:stretch>
        </p:blipFill>
        <p:spPr>
          <a:xfrm>
            <a:off x="4120025" y="1191675"/>
            <a:ext cx="5023985" cy="40016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4"/>
        <p:cNvGrpSpPr/>
        <p:nvPr/>
      </p:nvGrpSpPr>
      <p:grpSpPr>
        <a:xfrm>
          <a:off x="0" y="0"/>
          <a:ext cx="0" cy="0"/>
          <a:chOff x="0" y="0"/>
          <a:chExt cx="0" cy="0"/>
        </a:xfrm>
      </p:grpSpPr>
      <p:sp>
        <p:nvSpPr>
          <p:cNvPr id="875" name="Google Shape;875;p73"/>
          <p:cNvSpPr txBox="1"/>
          <p:nvPr/>
        </p:nvSpPr>
        <p:spPr>
          <a:xfrm>
            <a:off x="5273458" y="250521"/>
            <a:ext cx="2450351" cy="36929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Arial"/>
              <a:ea typeface="Arial"/>
              <a:cs typeface="Arial"/>
              <a:sym typeface="Arial"/>
            </a:endParaRPr>
          </a:p>
        </p:txBody>
      </p:sp>
      <p:pic>
        <p:nvPicPr>
          <p:cNvPr id="876" name="Google Shape;876;p73"/>
          <p:cNvPicPr preferRelativeResize="0"/>
          <p:nvPr/>
        </p:nvPicPr>
        <p:blipFill>
          <a:blip r:embed="rId3">
            <a:alphaModFix/>
          </a:blip>
          <a:stretch>
            <a:fillRect/>
          </a:stretch>
        </p:blipFill>
        <p:spPr>
          <a:xfrm>
            <a:off x="152400" y="152400"/>
            <a:ext cx="4439075" cy="4838700"/>
          </a:xfrm>
          <a:prstGeom prst="rect">
            <a:avLst/>
          </a:prstGeom>
          <a:noFill/>
          <a:ln>
            <a:noFill/>
          </a:ln>
        </p:spPr>
      </p:pic>
      <p:pic>
        <p:nvPicPr>
          <p:cNvPr id="877" name="Google Shape;877;p73"/>
          <p:cNvPicPr preferRelativeResize="0"/>
          <p:nvPr/>
        </p:nvPicPr>
        <p:blipFill>
          <a:blip r:embed="rId4">
            <a:alphaModFix/>
          </a:blip>
          <a:stretch>
            <a:fillRect/>
          </a:stretch>
        </p:blipFill>
        <p:spPr>
          <a:xfrm>
            <a:off x="4572001" y="384800"/>
            <a:ext cx="4374699" cy="4606301"/>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sp>
        <p:nvSpPr>
          <p:cNvPr id="882" name="Google Shape;882;p74"/>
          <p:cNvSpPr txBox="1">
            <a:spLocks noGrp="1"/>
          </p:cNvSpPr>
          <p:nvPr>
            <p:ph type="title"/>
          </p:nvPr>
        </p:nvSpPr>
        <p:spPr>
          <a:xfrm>
            <a:off x="623400" y="68488"/>
            <a:ext cx="8520600" cy="572700"/>
          </a:xfrm>
          <a:prstGeom prst="rect">
            <a:avLst/>
          </a:prstGeom>
        </p:spPr>
        <p:txBody>
          <a:bodyPr spcFirstLastPara="1" wrap="square" lIns="68575" tIns="68575" rIns="68575" bIns="68575" anchor="t" anchorCtr="0">
            <a:normAutofit/>
          </a:bodyPr>
          <a:lstStyle/>
          <a:p>
            <a:pPr marL="0" lvl="0" indent="0" algn="l" rtl="0">
              <a:spcBef>
                <a:spcPts val="0"/>
              </a:spcBef>
              <a:spcAft>
                <a:spcPts val="0"/>
              </a:spcAft>
              <a:buNone/>
            </a:pPr>
            <a:r>
              <a:rPr lang="fr"/>
              <a:t>Les clés d’un projet éditorial réussi</a:t>
            </a:r>
            <a:endParaRPr/>
          </a:p>
        </p:txBody>
      </p:sp>
      <p:sp>
        <p:nvSpPr>
          <p:cNvPr id="883" name="Google Shape;883;p74"/>
          <p:cNvSpPr txBox="1">
            <a:spLocks noGrp="1"/>
          </p:cNvSpPr>
          <p:nvPr>
            <p:ph type="body" idx="1"/>
          </p:nvPr>
        </p:nvSpPr>
        <p:spPr>
          <a:xfrm>
            <a:off x="311700" y="1146925"/>
            <a:ext cx="8520600" cy="3416400"/>
          </a:xfrm>
          <a:prstGeom prst="rect">
            <a:avLst/>
          </a:prstGeom>
        </p:spPr>
        <p:txBody>
          <a:bodyPr spcFirstLastPara="1" wrap="square" lIns="68575" tIns="68575" rIns="68575" bIns="68575" anchor="t" anchorCtr="0">
            <a:normAutofit/>
          </a:bodyPr>
          <a:lstStyle/>
          <a:p>
            <a:pPr marL="457200" lvl="0" indent="-336550" algn="l" rtl="0">
              <a:spcBef>
                <a:spcPts val="0"/>
              </a:spcBef>
              <a:spcAft>
                <a:spcPts val="0"/>
              </a:spcAft>
              <a:buSzPts val="1700"/>
              <a:buChar char="●"/>
            </a:pPr>
            <a:r>
              <a:rPr lang="fr"/>
              <a:t>maîtrise technique de la production éditoriale</a:t>
            </a:r>
            <a:endParaRPr/>
          </a:p>
          <a:p>
            <a:pPr marL="457200" lvl="0" indent="-336550" algn="l" rtl="0">
              <a:spcBef>
                <a:spcPts val="0"/>
              </a:spcBef>
              <a:spcAft>
                <a:spcPts val="0"/>
              </a:spcAft>
              <a:buSzPts val="1700"/>
              <a:buChar char="●"/>
            </a:pPr>
            <a:r>
              <a:rPr lang="fr"/>
              <a:t>[ré]appropriation des techniques</a:t>
            </a:r>
            <a:endParaRPr/>
          </a:p>
          <a:p>
            <a:pPr marL="457200" lvl="0" indent="-336550" algn="l" rtl="0">
              <a:spcBef>
                <a:spcPts val="0"/>
              </a:spcBef>
              <a:spcAft>
                <a:spcPts val="0"/>
              </a:spcAft>
              <a:buSzPts val="1700"/>
              <a:buChar char="●"/>
            </a:pPr>
            <a:r>
              <a:rPr lang="fr"/>
              <a:t>internalisation de toutes les étapes de production : de la soumission à l’extraction des données</a:t>
            </a:r>
            <a:endParaRPr/>
          </a:p>
          <a:p>
            <a:pPr marL="457200" lvl="0" indent="-336550" algn="l" rtl="0">
              <a:spcBef>
                <a:spcPts val="0"/>
              </a:spcBef>
              <a:spcAft>
                <a:spcPts val="0"/>
              </a:spcAft>
              <a:buSzPts val="1700"/>
              <a:buChar char="●"/>
            </a:pPr>
            <a:r>
              <a:rPr lang="fr"/>
              <a:t>mutualisation des expertises</a:t>
            </a:r>
            <a:endParaRPr/>
          </a:p>
          <a:p>
            <a:pPr marL="457200" lvl="0" indent="-336550" algn="l" rtl="0">
              <a:spcBef>
                <a:spcPts val="0"/>
              </a:spcBef>
              <a:spcAft>
                <a:spcPts val="0"/>
              </a:spcAft>
              <a:buSzPts val="1700"/>
              <a:buChar char="●"/>
            </a:pPr>
            <a:r>
              <a:rPr lang="fr"/>
              <a:t>collaboration entre métiers : éditeurs, documentalistes, bioinformaticiens, taxonomistes, décideurs…</a:t>
            </a:r>
            <a:endParaRPr/>
          </a:p>
          <a:p>
            <a:pPr marL="457200" lvl="0" indent="-336550" algn="l" rtl="0">
              <a:spcBef>
                <a:spcPts val="0"/>
              </a:spcBef>
              <a:spcAft>
                <a:spcPts val="0"/>
              </a:spcAft>
              <a:buSzPts val="1700"/>
              <a:buChar char="●"/>
            </a:pPr>
            <a:r>
              <a:rPr lang="fr"/>
              <a:t>mise en place d’une stratégie collective et concertée pour changer nos pratiques et faire avancer la discipline et au delà la science dans son ensemble par la mise à disposition des données de la recherche rapide et contrôlées </a:t>
            </a:r>
            <a:endParaRPr/>
          </a:p>
          <a:p>
            <a:pPr marL="45720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75"/>
          <p:cNvSpPr txBox="1"/>
          <p:nvPr/>
        </p:nvSpPr>
        <p:spPr>
          <a:xfrm>
            <a:off x="2314577" y="238127"/>
            <a:ext cx="5572125" cy="809625"/>
          </a:xfrm>
          <a:prstGeom prst="rect">
            <a:avLst/>
          </a:prstGeom>
          <a:noFill/>
          <a:ln>
            <a:noFill/>
          </a:ln>
        </p:spPr>
        <p:txBody>
          <a:bodyPr spcFirstLastPara="1" wrap="square" lIns="68575" tIns="34275" rIns="68575" bIns="34275" anchor="ctr" anchorCtr="0">
            <a:noAutofit/>
          </a:bodyPr>
          <a:lstStyle/>
          <a:p>
            <a:pPr marL="0" marR="0" lvl="0" indent="0" algn="ctr" rtl="0">
              <a:spcBef>
                <a:spcPts val="0"/>
              </a:spcBef>
              <a:spcAft>
                <a:spcPts val="0"/>
              </a:spcAft>
              <a:buClr>
                <a:schemeClr val="dk1"/>
              </a:buClr>
              <a:buSzPts val="3000"/>
              <a:buFont typeface="Arial"/>
              <a:buNone/>
            </a:pPr>
            <a:endParaRPr sz="3000" b="1">
              <a:solidFill>
                <a:schemeClr val="dk1"/>
              </a:solidFill>
              <a:latin typeface="Arial"/>
              <a:ea typeface="Arial"/>
              <a:cs typeface="Arial"/>
              <a:sym typeface="Arial"/>
            </a:endParaRPr>
          </a:p>
          <a:p>
            <a:pPr marL="0" marR="0" lvl="0" indent="0" algn="ctr" rtl="0">
              <a:spcBef>
                <a:spcPts val="0"/>
              </a:spcBef>
              <a:spcAft>
                <a:spcPts val="0"/>
              </a:spcAft>
              <a:buClr>
                <a:schemeClr val="dk1"/>
              </a:buClr>
              <a:buSzPts val="1200"/>
              <a:buFont typeface="Arial"/>
              <a:buNone/>
            </a:pPr>
            <a:endParaRPr sz="1200" b="1">
              <a:solidFill>
                <a:schemeClr val="dk1"/>
              </a:solidFill>
              <a:latin typeface="Arial"/>
              <a:ea typeface="Arial"/>
              <a:cs typeface="Arial"/>
              <a:sym typeface="Arial"/>
            </a:endParaRPr>
          </a:p>
        </p:txBody>
      </p:sp>
      <p:sp>
        <p:nvSpPr>
          <p:cNvPr id="889" name="Google Shape;889;p75"/>
          <p:cNvSpPr txBox="1"/>
          <p:nvPr/>
        </p:nvSpPr>
        <p:spPr>
          <a:xfrm>
            <a:off x="51883" y="830446"/>
            <a:ext cx="8247214" cy="4726905"/>
          </a:xfrm>
          <a:prstGeom prst="rect">
            <a:avLst/>
          </a:prstGeom>
          <a:noFill/>
          <a:ln>
            <a:noFill/>
          </a:ln>
        </p:spPr>
        <p:txBody>
          <a:bodyPr spcFirstLastPara="1" wrap="square" lIns="68575" tIns="34275" rIns="68575" bIns="34275" anchor="t" anchorCtr="0">
            <a:spAutoFit/>
          </a:bodyPr>
          <a:lstStyle/>
          <a:p>
            <a:pPr marL="0" marR="0" lvl="0" indent="0" rtl="0">
              <a:spcBef>
                <a:spcPts val="0"/>
              </a:spcBef>
              <a:spcAft>
                <a:spcPts val="0"/>
              </a:spcAft>
              <a:buNone/>
            </a:pPr>
            <a:r>
              <a:rPr lang="fr" sz="4200" b="1" dirty="0">
                <a:solidFill>
                  <a:schemeClr val="dk1"/>
                </a:solidFill>
              </a:rPr>
              <a:t>Merci				Questions ?</a:t>
            </a:r>
          </a:p>
          <a:p>
            <a:pPr marL="0" marR="0" lvl="0" indent="0" rtl="0">
              <a:spcBef>
                <a:spcPts val="0"/>
              </a:spcBef>
              <a:spcAft>
                <a:spcPts val="0"/>
              </a:spcAft>
              <a:buNone/>
            </a:pPr>
            <a:endParaRPr lang="fr" sz="4200" b="1" dirty="0">
              <a:solidFill>
                <a:schemeClr val="dk1"/>
              </a:solidFill>
              <a:latin typeface="Century Gothic" panose="020B0502020202020204" pitchFamily="34" charset="0"/>
              <a:ea typeface="Century Gothic"/>
              <a:cs typeface="Century Gothic"/>
              <a:sym typeface="Century Gothic"/>
            </a:endParaRPr>
          </a:p>
          <a:p>
            <a:pPr marL="0" marR="0" lvl="0" indent="0" rtl="0">
              <a:spcBef>
                <a:spcPts val="0"/>
              </a:spcBef>
              <a:spcAft>
                <a:spcPts val="0"/>
              </a:spcAft>
              <a:buNone/>
            </a:pPr>
            <a:r>
              <a:rPr lang="fr-BE" sz="1600" b="1" i="0" u="none" strike="noStrike" cap="none" dirty="0">
                <a:solidFill>
                  <a:schemeClr val="dk2"/>
                </a:solidFill>
                <a:latin typeface="Century Gothic" panose="020B0502020202020204" pitchFamily="34" charset="0"/>
                <a:ea typeface="Century Gothic"/>
                <a:cs typeface="Century Gothic"/>
                <a:sym typeface="Century Gothic"/>
              </a:rPr>
              <a:t>Isabelle Gérard, </a:t>
            </a:r>
            <a:r>
              <a:rPr lang="fr-BE" sz="1600" b="1" dirty="0">
                <a:solidFill>
                  <a:schemeClr val="dk2"/>
                </a:solidFill>
                <a:latin typeface="Century Gothic" panose="020B0502020202020204" pitchFamily="34" charset="0"/>
                <a:ea typeface="Century Gothic"/>
                <a:cs typeface="Century Gothic"/>
                <a:sym typeface="Century Gothic"/>
              </a:rPr>
              <a:t>Manager</a:t>
            </a:r>
          </a:p>
          <a:p>
            <a:pPr marL="0" marR="0" lvl="0" indent="0" rtl="0">
              <a:spcBef>
                <a:spcPts val="0"/>
              </a:spcBef>
              <a:spcAft>
                <a:spcPts val="0"/>
              </a:spcAft>
              <a:buNone/>
            </a:pPr>
            <a:r>
              <a:rPr lang="fr-FR" sz="1600" dirty="0">
                <a:latin typeface="Century Gothic" panose="020B0502020202020204" pitchFamily="34" charset="0"/>
                <a:hlinkClick r:id="rId3"/>
              </a:rPr>
              <a:t>isabelle.gerard@africamuseum.be</a:t>
            </a:r>
            <a:endParaRPr lang="fr-FR" sz="1600" dirty="0">
              <a:latin typeface="Century Gothic" panose="020B0502020202020204" pitchFamily="34" charset="0"/>
            </a:endParaRPr>
          </a:p>
          <a:p>
            <a:pPr marL="0" marR="0" lvl="0" indent="0" rtl="0">
              <a:spcBef>
                <a:spcPts val="0"/>
              </a:spcBef>
              <a:spcAft>
                <a:spcPts val="0"/>
              </a:spcAft>
              <a:buNone/>
            </a:pPr>
            <a:endParaRPr lang="fr-FR" sz="1600" b="1" i="0" u="none" strike="noStrike" cap="none" dirty="0">
              <a:solidFill>
                <a:schemeClr val="dk2"/>
              </a:solidFill>
              <a:latin typeface="Century Gothic" panose="020B0502020202020204" pitchFamily="34" charset="0"/>
              <a:ea typeface="Century Gothic"/>
              <a:cs typeface="Century Gothic"/>
              <a:sym typeface="Century Gothic"/>
            </a:endParaRPr>
          </a:p>
          <a:p>
            <a:pPr marL="0" marR="0" lvl="0" indent="0" rtl="0">
              <a:spcBef>
                <a:spcPts val="0"/>
              </a:spcBef>
              <a:spcAft>
                <a:spcPts val="0"/>
              </a:spcAft>
              <a:buNone/>
            </a:pPr>
            <a:r>
              <a:rPr lang="fr-BE" sz="1600" b="1" i="0" u="none" strike="noStrike" cap="none" dirty="0">
                <a:solidFill>
                  <a:schemeClr val="dk2"/>
                </a:solidFill>
                <a:latin typeface="Century Gothic" panose="020B0502020202020204" pitchFamily="34" charset="0"/>
                <a:ea typeface="Century Gothic"/>
                <a:cs typeface="Century Gothic"/>
                <a:sym typeface="Century Gothic"/>
              </a:rPr>
              <a:t>Marianne Salaün</a:t>
            </a:r>
            <a:r>
              <a:rPr lang="fr-BE" sz="1600" b="1" dirty="0">
                <a:solidFill>
                  <a:schemeClr val="dk2"/>
                </a:solidFill>
                <a:latin typeface="Century Gothic" panose="020B0502020202020204" pitchFamily="34" charset="0"/>
                <a:ea typeface="Century Gothic"/>
                <a:cs typeface="Century Gothic"/>
                <a:sym typeface="Century Gothic"/>
              </a:rPr>
              <a:t>, Éditrice</a:t>
            </a:r>
            <a:r>
              <a:rPr lang="fr-BE" sz="1600" b="1" i="0" u="none" strike="noStrike" cap="none" dirty="0">
                <a:solidFill>
                  <a:schemeClr val="dk2"/>
                </a:solidFill>
                <a:latin typeface="Century Gothic" panose="020B0502020202020204" pitchFamily="34" charset="0"/>
                <a:ea typeface="Century Gothic"/>
                <a:cs typeface="Century Gothic"/>
                <a:sym typeface="Century Gothic"/>
              </a:rPr>
              <a:t> </a:t>
            </a:r>
            <a:endParaRPr lang="fr" sz="4200" b="1" strike="noStrike" cap="none" dirty="0">
              <a:solidFill>
                <a:schemeClr val="dk1"/>
              </a:solidFill>
              <a:ea typeface="Century Gothic"/>
            </a:endParaRPr>
          </a:p>
          <a:p>
            <a:pPr marL="0" marR="0" lvl="0" indent="0" rtl="0">
              <a:spcBef>
                <a:spcPts val="0"/>
              </a:spcBef>
              <a:spcAft>
                <a:spcPts val="0"/>
              </a:spcAft>
              <a:buNone/>
            </a:pPr>
            <a:r>
              <a:rPr lang="fr-FR" sz="1800" i="1" u="sng" dirty="0">
                <a:solidFill>
                  <a:schemeClr val="hlink"/>
                </a:solidFill>
                <a:latin typeface="Century Gothic" panose="020B0502020202020204" pitchFamily="34" charset="0"/>
                <a:ea typeface="Century Gothic"/>
                <a:cs typeface="Century Gothic"/>
                <a:sym typeface="Century Gothic"/>
                <a:hlinkClick r:id="rId4"/>
              </a:rPr>
              <a:t>m</a:t>
            </a:r>
            <a:r>
              <a:rPr lang="fr" sz="1800" i="1" u="sng" strike="noStrike" cap="none" dirty="0">
                <a:solidFill>
                  <a:schemeClr val="hlink"/>
                </a:solidFill>
                <a:latin typeface="Century Gothic" panose="020B0502020202020204" pitchFamily="34" charset="0"/>
                <a:ea typeface="Century Gothic"/>
                <a:cs typeface="Century Gothic"/>
                <a:sym typeface="Century Gothic"/>
                <a:hlinkClick r:id="rId4"/>
              </a:rPr>
              <a:t>arianne.salaun@mnhn.fr</a:t>
            </a:r>
            <a:endParaRPr lang="fr" sz="1800" i="1" u="sng" dirty="0">
              <a:solidFill>
                <a:schemeClr val="hlink"/>
              </a:solidFill>
              <a:latin typeface="Century Gothic" panose="020B0502020202020204" pitchFamily="34" charset="0"/>
              <a:ea typeface="Century Gothic"/>
              <a:cs typeface="Century Gothic"/>
              <a:sym typeface="Century Gothic"/>
            </a:endParaRPr>
          </a:p>
          <a:p>
            <a:pPr marL="0" marR="0" lvl="0" indent="0" rtl="0">
              <a:spcBef>
                <a:spcPts val="0"/>
              </a:spcBef>
              <a:spcAft>
                <a:spcPts val="0"/>
              </a:spcAft>
              <a:buNone/>
            </a:pPr>
            <a:endParaRPr lang="fr" sz="1800" b="1" i="1" u="sng" dirty="0">
              <a:solidFill>
                <a:schemeClr val="hlink"/>
              </a:solidFill>
              <a:latin typeface="Century Gothic" panose="020B0502020202020204" pitchFamily="34" charset="0"/>
              <a:sym typeface="Century Gothic"/>
            </a:endParaRPr>
          </a:p>
          <a:p>
            <a:pPr marL="0" marR="0" lvl="0" indent="0" rtl="0">
              <a:spcBef>
                <a:spcPts val="0"/>
              </a:spcBef>
              <a:spcAft>
                <a:spcPts val="0"/>
              </a:spcAft>
              <a:buNone/>
            </a:pPr>
            <a:r>
              <a:rPr lang="fr" sz="1600" b="1" dirty="0">
                <a:solidFill>
                  <a:schemeClr val="dk2"/>
                </a:solidFill>
                <a:latin typeface="Century Gothic" panose="020B0502020202020204" pitchFamily="34" charset="0"/>
                <a:sym typeface="Century Gothic"/>
              </a:rPr>
              <a:t>Laurence </a:t>
            </a:r>
            <a:r>
              <a:rPr lang="fr" sz="1600" b="1" dirty="0" err="1">
                <a:solidFill>
                  <a:schemeClr val="dk2"/>
                </a:solidFill>
                <a:latin typeface="Century Gothic" panose="020B0502020202020204" pitchFamily="34" charset="0"/>
                <a:sym typeface="Century Gothic"/>
              </a:rPr>
              <a:t>Bénichou</a:t>
            </a:r>
            <a:r>
              <a:rPr lang="fr" sz="1600" b="1" dirty="0">
                <a:solidFill>
                  <a:schemeClr val="dk2"/>
                </a:solidFill>
                <a:latin typeface="Century Gothic" panose="020B0502020202020204" pitchFamily="34" charset="0"/>
                <a:sym typeface="Century Gothic"/>
              </a:rPr>
              <a:t>, Liaison Manager</a:t>
            </a:r>
          </a:p>
          <a:p>
            <a:pPr marL="0" marR="0" lvl="0" indent="0" rtl="0">
              <a:spcBef>
                <a:spcPts val="0"/>
              </a:spcBef>
              <a:spcAft>
                <a:spcPts val="0"/>
              </a:spcAft>
              <a:buNone/>
            </a:pPr>
            <a:r>
              <a:rPr lang="fr-BE" sz="1800" i="1" u="sng" dirty="0">
                <a:solidFill>
                  <a:schemeClr val="hlink"/>
                </a:solidFill>
                <a:latin typeface="Century Gothic" panose="020B0502020202020204" pitchFamily="34" charset="0"/>
                <a:ea typeface="Century Gothic"/>
                <a:cs typeface="Century Gothic"/>
                <a:sym typeface="Century Gothic"/>
                <a:hlinkClick r:id="rId5"/>
              </a:rPr>
              <a:t>laurence.benichou@mnhn.fr</a:t>
            </a:r>
            <a:endParaRPr lang="fr" sz="1800" i="1" u="sng" dirty="0">
              <a:solidFill>
                <a:schemeClr val="hlink"/>
              </a:solidFill>
              <a:latin typeface="Century Gothic" panose="020B0502020202020204" pitchFamily="34" charset="0"/>
              <a:ea typeface="Century Gothic"/>
              <a:cs typeface="Century Gothic"/>
              <a:sym typeface="Century Gothic"/>
            </a:endParaRPr>
          </a:p>
          <a:p>
            <a:pPr marL="0" marR="0" lvl="0" indent="0" rtl="0">
              <a:spcBef>
                <a:spcPts val="0"/>
              </a:spcBef>
              <a:spcAft>
                <a:spcPts val="0"/>
              </a:spcAft>
              <a:buNone/>
            </a:pPr>
            <a:endParaRPr lang="fr" sz="1800" i="1" u="sng" kern="0" dirty="0">
              <a:solidFill>
                <a:schemeClr val="hlink"/>
              </a:solidFill>
              <a:effectLst/>
              <a:latin typeface="Century Gothic" panose="020B0502020202020204" pitchFamily="34" charset="0"/>
              <a:ea typeface="Calibri" panose="020F0502020204030204" pitchFamily="34" charset="0"/>
              <a:cs typeface="Calibri" panose="020F0502020204030204" pitchFamily="34" charset="0"/>
              <a:sym typeface="Century Gothic"/>
              <a:hlinkClick r:id="rId6"/>
            </a:endParaRPr>
          </a:p>
          <a:p>
            <a:pPr lvl="0" algn="ctr">
              <a:spcBef>
                <a:spcPts val="800"/>
              </a:spcBef>
              <a:buSzPct val="100000"/>
            </a:pPr>
            <a:endParaRPr lang="fr" sz="1800" i="1" u="sng" strike="noStrike" cap="none" dirty="0">
              <a:solidFill>
                <a:schemeClr val="hlink"/>
              </a:solidFill>
              <a:latin typeface="Century Gothic" panose="020B0502020202020204" pitchFamily="34" charset="0"/>
              <a:ea typeface="Century Gothic"/>
              <a:cs typeface="Century Gothic"/>
              <a:sym typeface="Century Gothic"/>
            </a:endParaRPr>
          </a:p>
          <a:p>
            <a:pPr marL="0" marR="0" lvl="0" indent="0" algn="ctr" rtl="0">
              <a:spcBef>
                <a:spcPts val="0"/>
              </a:spcBef>
              <a:spcAft>
                <a:spcPts val="0"/>
              </a:spcAft>
              <a:buNone/>
            </a:pPr>
            <a:endParaRPr sz="4200" b="1" dirty="0">
              <a:solidFill>
                <a:schemeClr val="dk1"/>
              </a:solidFill>
            </a:endParaRPr>
          </a:p>
        </p:txBody>
      </p:sp>
      <p:pic>
        <p:nvPicPr>
          <p:cNvPr id="2" name="Image 1" descr="Une image contenant texte, capture d’écran, Police, logo&#10;&#10;Description générée automatiquement">
            <a:extLst>
              <a:ext uri="{FF2B5EF4-FFF2-40B4-BE49-F238E27FC236}">
                <a16:creationId xmlns:a16="http://schemas.microsoft.com/office/drawing/2014/main" id="{9BD06A0D-2940-4929-A6E4-1167610EFDA6}"/>
              </a:ext>
            </a:extLst>
          </p:cNvPr>
          <p:cNvPicPr>
            <a:picLocks noChangeAspect="1"/>
          </p:cNvPicPr>
          <p:nvPr/>
        </p:nvPicPr>
        <p:blipFill>
          <a:blip r:embed="rId7"/>
          <a:stretch>
            <a:fillRect/>
          </a:stretch>
        </p:blipFill>
        <p:spPr>
          <a:xfrm>
            <a:off x="4470849" y="2438790"/>
            <a:ext cx="4572000" cy="1972453"/>
          </a:xfrm>
          <a:prstGeom prst="rect">
            <a:avLst/>
          </a:prstGeom>
        </p:spPr>
      </p:pic>
      <p:sp>
        <p:nvSpPr>
          <p:cNvPr id="3" name="ZoneTexte 2">
            <a:extLst>
              <a:ext uri="{FF2B5EF4-FFF2-40B4-BE49-F238E27FC236}">
                <a16:creationId xmlns:a16="http://schemas.microsoft.com/office/drawing/2014/main" id="{2DC9F197-F5EB-2053-70FA-688A07971029}"/>
              </a:ext>
            </a:extLst>
          </p:cNvPr>
          <p:cNvSpPr txBox="1"/>
          <p:nvPr/>
        </p:nvSpPr>
        <p:spPr>
          <a:xfrm>
            <a:off x="4013649" y="2350736"/>
            <a:ext cx="914400" cy="914400"/>
          </a:xfrm>
          <a:prstGeom prst="rect">
            <a:avLst/>
          </a:prstGeom>
          <a:noFill/>
        </p:spPr>
        <p:txBody>
          <a:bodyPr wrap="square" rtlCol="0">
            <a:spAutoFit/>
          </a:bodyPr>
          <a:lstStyle/>
          <a:p>
            <a:endParaRPr lang="fr-BE" dirty="0"/>
          </a:p>
        </p:txBody>
      </p:sp>
      <p:sp>
        <p:nvSpPr>
          <p:cNvPr id="4" name="ZoneTexte 3">
            <a:extLst>
              <a:ext uri="{FF2B5EF4-FFF2-40B4-BE49-F238E27FC236}">
                <a16:creationId xmlns:a16="http://schemas.microsoft.com/office/drawing/2014/main" id="{4910F5D8-FD5D-AF39-D298-0C7FFEA05B67}"/>
              </a:ext>
            </a:extLst>
          </p:cNvPr>
          <p:cNvSpPr txBox="1"/>
          <p:nvPr/>
        </p:nvSpPr>
        <p:spPr>
          <a:xfrm>
            <a:off x="4733841" y="1981404"/>
            <a:ext cx="4175490" cy="369332"/>
          </a:xfrm>
          <a:prstGeom prst="rect">
            <a:avLst/>
          </a:prstGeom>
          <a:noFill/>
        </p:spPr>
        <p:txBody>
          <a:bodyPr wrap="square" rtlCol="0">
            <a:spAutoFit/>
          </a:bodyPr>
          <a:lstStyle/>
          <a:p>
            <a:r>
              <a:rPr lang="nl-BE" sz="1800" u="sng" kern="0" dirty="0">
                <a:solidFill>
                  <a:srgbClr val="0000FF"/>
                </a:solidFill>
                <a:effectLst/>
                <a:latin typeface="Calibri" panose="020F0502020204030204" pitchFamily="34" charset="0"/>
                <a:ea typeface="Calibri" panose="020F0502020204030204" pitchFamily="34" charset="0"/>
                <a:cs typeface="Calibri" panose="020F0502020204030204" pitchFamily="34" charset="0"/>
                <a:hlinkClick r:id="rId6"/>
              </a:rPr>
              <a:t>www.europeanjournaloftaxonomy.eu</a:t>
            </a:r>
            <a:endParaRPr lang="fr-BE"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53"/>
          <p:cNvSpPr txBox="1">
            <a:spLocks noGrp="1"/>
          </p:cNvSpPr>
          <p:nvPr>
            <p:ph type="title"/>
          </p:nvPr>
        </p:nvSpPr>
        <p:spPr>
          <a:xfrm>
            <a:off x="503125" y="256800"/>
            <a:ext cx="6367800" cy="4090800"/>
          </a:xfrm>
          <a:prstGeom prst="rect">
            <a:avLst/>
          </a:prstGeom>
        </p:spPr>
        <p:txBody>
          <a:bodyPr spcFirstLastPara="1" wrap="square" lIns="68575" tIns="68575" rIns="68575" bIns="68575" anchor="ctr" anchorCtr="0">
            <a:normAutofit/>
          </a:bodyPr>
          <a:lstStyle/>
          <a:p>
            <a:pPr marL="0" lvl="0" indent="0" algn="l" rtl="0">
              <a:spcBef>
                <a:spcPts val="0"/>
              </a:spcBef>
              <a:spcAft>
                <a:spcPts val="0"/>
              </a:spcAft>
              <a:buNone/>
            </a:pPr>
            <a:r>
              <a:rPr lang="fr"/>
              <a:t>Contexte</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8" name="Google Shape;438;p54"/>
          <p:cNvSpPr txBox="1">
            <a:spLocks noGrp="1"/>
          </p:cNvSpPr>
          <p:nvPr>
            <p:ph type="title"/>
          </p:nvPr>
        </p:nvSpPr>
        <p:spPr>
          <a:xfrm>
            <a:off x="623401" y="133004"/>
            <a:ext cx="3948599" cy="683987"/>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ct val="109523"/>
              <a:buNone/>
            </a:pPr>
            <a:r>
              <a:rPr lang="fr" dirty="0"/>
              <a:t>Qui sommes-nous ?</a:t>
            </a:r>
            <a:endParaRPr dirty="0"/>
          </a:p>
        </p:txBody>
      </p:sp>
      <p:sp>
        <p:nvSpPr>
          <p:cNvPr id="443" name="Google Shape;443;p54"/>
          <p:cNvSpPr txBox="1"/>
          <p:nvPr/>
        </p:nvSpPr>
        <p:spPr>
          <a:xfrm>
            <a:off x="318523" y="742209"/>
            <a:ext cx="5507741" cy="3141968"/>
          </a:xfrm>
          <a:prstGeom prst="rect">
            <a:avLst/>
          </a:prstGeom>
          <a:noFill/>
          <a:ln>
            <a:noFill/>
          </a:ln>
        </p:spPr>
        <p:txBody>
          <a:bodyPr spcFirstLastPara="1" wrap="square" lIns="68575" tIns="68575" rIns="68575" bIns="68575" anchor="t" anchorCtr="0">
            <a:normAutofit/>
          </a:bodyPr>
          <a:lstStyle/>
          <a:p>
            <a:pPr marL="228600" marR="0" lvl="0" indent="-228600" algn="l" rtl="0">
              <a:lnSpc>
                <a:spcPct val="115000"/>
              </a:lnSpc>
              <a:spcBef>
                <a:spcPts val="300"/>
              </a:spcBef>
              <a:spcAft>
                <a:spcPts val="0"/>
              </a:spcAft>
              <a:buClr>
                <a:srgbClr val="64913C"/>
              </a:buClr>
              <a:buSzPts val="1700"/>
              <a:buFont typeface="Arial"/>
              <a:buChar char="•"/>
            </a:pPr>
            <a:r>
              <a:rPr lang="fr-BE" b="0" i="0" u="none" strike="noStrike" cap="none" dirty="0">
                <a:solidFill>
                  <a:srgbClr val="434343"/>
                </a:solidFill>
                <a:latin typeface="Gill Sans"/>
                <a:ea typeface="Gill Sans"/>
                <a:cs typeface="Gill Sans"/>
                <a:sym typeface="Gill Sans"/>
              </a:rPr>
              <a:t>Représentantes de 2 services d’Édition (scientifiques ou mixtes)</a:t>
            </a:r>
          </a:p>
          <a:p>
            <a:pPr marL="228600" marR="0" lvl="0" indent="-228600" algn="l" rtl="0">
              <a:lnSpc>
                <a:spcPct val="115000"/>
              </a:lnSpc>
              <a:spcBef>
                <a:spcPts val="300"/>
              </a:spcBef>
              <a:spcAft>
                <a:spcPts val="0"/>
              </a:spcAft>
              <a:buClr>
                <a:srgbClr val="64913C"/>
              </a:buClr>
              <a:buSzPts val="1700"/>
              <a:buFont typeface="Arial"/>
              <a:buChar char="•"/>
            </a:pPr>
            <a:r>
              <a:rPr lang="fr-BE" b="0" i="0" u="none" strike="noStrike" cap="none" dirty="0">
                <a:solidFill>
                  <a:srgbClr val="434343"/>
                </a:solidFill>
                <a:latin typeface="Gill Sans"/>
                <a:ea typeface="Gill Sans"/>
                <a:cs typeface="Gill Sans"/>
                <a:sym typeface="Gill Sans"/>
              </a:rPr>
              <a:t>Instituts nationaux (publics)</a:t>
            </a:r>
            <a:endParaRPr lang="fr-BE" dirty="0">
              <a:ea typeface="Gill Sans"/>
            </a:endParaRPr>
          </a:p>
          <a:p>
            <a:pPr marL="228600" marR="0" lvl="0" indent="-228600" algn="l" rtl="0">
              <a:lnSpc>
                <a:spcPct val="115000"/>
              </a:lnSpc>
              <a:spcBef>
                <a:spcPts val="300"/>
              </a:spcBef>
              <a:spcAft>
                <a:spcPts val="0"/>
              </a:spcAft>
              <a:buClr>
                <a:srgbClr val="64913C"/>
              </a:buClr>
              <a:buSzPts val="1700"/>
              <a:buFont typeface="Arial"/>
              <a:buChar char="•"/>
            </a:pPr>
            <a:r>
              <a:rPr lang="fr-BE" b="0" i="0" u="none" strike="noStrike" cap="none" dirty="0">
                <a:solidFill>
                  <a:srgbClr val="434343"/>
                </a:solidFill>
                <a:latin typeface="Gill Sans"/>
                <a:ea typeface="Gill Sans"/>
                <a:cs typeface="Gill Sans"/>
                <a:sym typeface="Gill Sans"/>
              </a:rPr>
              <a:t>Européens</a:t>
            </a:r>
          </a:p>
          <a:p>
            <a:pPr marL="228600" marR="0" lvl="0" indent="-228600" algn="l" rtl="0">
              <a:lnSpc>
                <a:spcPct val="115000"/>
              </a:lnSpc>
              <a:spcBef>
                <a:spcPts val="300"/>
              </a:spcBef>
              <a:spcAft>
                <a:spcPts val="0"/>
              </a:spcAft>
              <a:buClr>
                <a:srgbClr val="64913C"/>
              </a:buClr>
              <a:buSzPts val="1700"/>
              <a:buFont typeface="Arial"/>
              <a:buChar char="•"/>
            </a:pPr>
            <a:r>
              <a:rPr lang="fr-BE" dirty="0">
                <a:solidFill>
                  <a:srgbClr val="434343"/>
                </a:solidFill>
                <a:latin typeface="Gill Sans"/>
                <a:sym typeface="Gill Sans"/>
              </a:rPr>
              <a:t>Appartenant à un groupe de plus de 60 instituts de recherche dédiés aux Sciences naturelles (CETAF)</a:t>
            </a:r>
          </a:p>
          <a:p>
            <a:pPr marL="228600" marR="0" lvl="0" indent="-228600" algn="l" rtl="0">
              <a:lnSpc>
                <a:spcPct val="115000"/>
              </a:lnSpc>
              <a:spcBef>
                <a:spcPts val="300"/>
              </a:spcBef>
              <a:spcAft>
                <a:spcPts val="0"/>
              </a:spcAft>
              <a:buClr>
                <a:srgbClr val="64913C"/>
              </a:buClr>
              <a:buSzPts val="1700"/>
              <a:buFont typeface="Arial"/>
              <a:buChar char="•"/>
            </a:pPr>
            <a:r>
              <a:rPr lang="fr-BE" dirty="0">
                <a:solidFill>
                  <a:srgbClr val="434343"/>
                </a:solidFill>
                <a:latin typeface="Gill Sans"/>
                <a:sym typeface="Gill Sans"/>
              </a:rPr>
              <a:t>Dont 9 forment un consortium ayant créé </a:t>
            </a:r>
          </a:p>
          <a:p>
            <a:pPr marR="0" lvl="0" algn="l" rtl="0">
              <a:lnSpc>
                <a:spcPct val="115000"/>
              </a:lnSpc>
              <a:spcBef>
                <a:spcPts val="300"/>
              </a:spcBef>
              <a:spcAft>
                <a:spcPts val="0"/>
              </a:spcAft>
              <a:buClr>
                <a:srgbClr val="64913C"/>
              </a:buClr>
              <a:buSzPts val="1700"/>
            </a:pPr>
            <a:r>
              <a:rPr lang="fr-BE" dirty="0">
                <a:solidFill>
                  <a:srgbClr val="434343"/>
                </a:solidFill>
                <a:latin typeface="Gill Sans"/>
                <a:sym typeface="Gill Sans"/>
              </a:rPr>
              <a:t>     une revue commune : </a:t>
            </a:r>
            <a:r>
              <a:rPr lang="fr-BE" i="1" dirty="0">
                <a:solidFill>
                  <a:srgbClr val="434343"/>
                </a:solidFill>
                <a:latin typeface="Gill Sans"/>
                <a:sym typeface="Gill Sans"/>
              </a:rPr>
              <a:t>European Journal of Taxonomy (EJT)</a:t>
            </a:r>
          </a:p>
          <a:p>
            <a:pPr marL="228600" marR="0" lvl="0" indent="-228600" algn="l" rtl="0">
              <a:lnSpc>
                <a:spcPct val="115000"/>
              </a:lnSpc>
              <a:spcBef>
                <a:spcPts val="300"/>
              </a:spcBef>
              <a:spcAft>
                <a:spcPts val="0"/>
              </a:spcAft>
              <a:buClr>
                <a:srgbClr val="64913C"/>
              </a:buClr>
              <a:buSzPts val="1700"/>
              <a:buFont typeface="Arial"/>
              <a:buChar char="•"/>
            </a:pPr>
            <a:endParaRPr sz="1100" b="0" i="0" u="none" strike="noStrike" cap="none" dirty="0">
              <a:solidFill>
                <a:srgbClr val="000000"/>
              </a:solidFill>
              <a:latin typeface="Arial"/>
              <a:ea typeface="Arial"/>
              <a:cs typeface="Arial"/>
              <a:sym typeface="Arial"/>
            </a:endParaRPr>
          </a:p>
          <a:p>
            <a:pPr marL="228600" marR="0" lvl="0" indent="-127000" algn="l" rtl="0">
              <a:lnSpc>
                <a:spcPct val="115000"/>
              </a:lnSpc>
              <a:spcBef>
                <a:spcPts val="300"/>
              </a:spcBef>
              <a:spcAft>
                <a:spcPts val="0"/>
              </a:spcAft>
              <a:buClr>
                <a:srgbClr val="64913C"/>
              </a:buClr>
              <a:buSzPts val="1700"/>
              <a:buFont typeface="Arial"/>
              <a:buNone/>
            </a:pPr>
            <a:endParaRPr sz="1400" b="1" i="0" u="none" strike="noStrike" cap="none" dirty="0">
              <a:solidFill>
                <a:srgbClr val="434343"/>
              </a:solidFill>
              <a:latin typeface="Gill Sans"/>
              <a:ea typeface="Gill Sans"/>
              <a:cs typeface="Gill Sans"/>
              <a:sym typeface="Gill Sans"/>
            </a:endParaRPr>
          </a:p>
          <a:p>
            <a:pPr marL="342900" marR="0" lvl="0" indent="-165100" algn="l" rtl="0">
              <a:lnSpc>
                <a:spcPct val="115000"/>
              </a:lnSpc>
              <a:spcBef>
                <a:spcPts val="0"/>
              </a:spcBef>
              <a:spcAft>
                <a:spcPts val="0"/>
              </a:spcAft>
              <a:buClr>
                <a:srgbClr val="64913C"/>
              </a:buClr>
              <a:buSzPts val="1700"/>
              <a:buFont typeface="Proxima Nova"/>
              <a:buNone/>
            </a:pPr>
            <a:endParaRPr sz="1400" b="0" i="0" u="none" strike="noStrike" cap="none" dirty="0">
              <a:solidFill>
                <a:srgbClr val="434343"/>
              </a:solidFill>
              <a:latin typeface="Proxima Nova"/>
              <a:ea typeface="Proxima Nova"/>
              <a:cs typeface="Proxima Nova"/>
              <a:sym typeface="Proxima Nova"/>
            </a:endParaRPr>
          </a:p>
        </p:txBody>
      </p:sp>
      <p:pic>
        <p:nvPicPr>
          <p:cNvPr id="9" name="Image 8">
            <a:extLst>
              <a:ext uri="{FF2B5EF4-FFF2-40B4-BE49-F238E27FC236}">
                <a16:creationId xmlns:a16="http://schemas.microsoft.com/office/drawing/2014/main" id="{74BB87EA-3841-5B96-4301-B7F661BC134A}"/>
              </a:ext>
            </a:extLst>
          </p:cNvPr>
          <p:cNvPicPr>
            <a:picLocks noChangeAspect="1"/>
          </p:cNvPicPr>
          <p:nvPr/>
        </p:nvPicPr>
        <p:blipFill>
          <a:blip r:embed="rId3"/>
          <a:stretch>
            <a:fillRect/>
          </a:stretch>
        </p:blipFill>
        <p:spPr>
          <a:xfrm>
            <a:off x="3819694" y="2843399"/>
            <a:ext cx="5324306" cy="2300101"/>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7" name="Google Shape;527;p56"/>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fontScale="90000"/>
          </a:bodyPr>
          <a:lstStyle/>
          <a:p>
            <a:pPr marL="0" lvl="0" indent="0" algn="l" rtl="0">
              <a:lnSpc>
                <a:spcPct val="100000"/>
              </a:lnSpc>
              <a:spcBef>
                <a:spcPts val="0"/>
              </a:spcBef>
              <a:spcAft>
                <a:spcPts val="0"/>
              </a:spcAft>
              <a:buSzPts val="2100"/>
              <a:buNone/>
            </a:pPr>
            <a:r>
              <a:rPr lang="fr" dirty="0"/>
              <a:t>Expertise interne et diffusion des connaissances (Science ouverte)</a:t>
            </a:r>
            <a:endParaRPr dirty="0"/>
          </a:p>
        </p:txBody>
      </p:sp>
      <p:sp>
        <p:nvSpPr>
          <p:cNvPr id="528" name="Google Shape;528;p56"/>
          <p:cNvSpPr txBox="1">
            <a:spLocks noGrp="1"/>
          </p:cNvSpPr>
          <p:nvPr>
            <p:ph type="body" idx="1"/>
          </p:nvPr>
        </p:nvSpPr>
        <p:spPr>
          <a:xfrm>
            <a:off x="498615" y="820811"/>
            <a:ext cx="6467449" cy="3355522"/>
          </a:xfrm>
          <a:prstGeom prst="rect">
            <a:avLst/>
          </a:prstGeom>
          <a:noFill/>
          <a:ln>
            <a:noFill/>
          </a:ln>
        </p:spPr>
        <p:txBody>
          <a:bodyPr spcFirstLastPara="1" wrap="square" lIns="68575" tIns="68575" rIns="68575" bIns="68575" anchor="t" anchorCtr="0">
            <a:normAutofit/>
          </a:bodyPr>
          <a:lstStyle/>
          <a:p>
            <a:pPr marL="342900" lvl="0" indent="-273050" algn="l" rtl="0">
              <a:lnSpc>
                <a:spcPct val="115000"/>
              </a:lnSpc>
              <a:spcBef>
                <a:spcPts val="0"/>
              </a:spcBef>
              <a:spcAft>
                <a:spcPts val="0"/>
              </a:spcAft>
              <a:buSzPts val="1700"/>
              <a:buChar char="●"/>
            </a:pPr>
            <a:r>
              <a:rPr lang="fr" dirty="0">
                <a:latin typeface="Gill Sans"/>
                <a:ea typeface="Gill Sans"/>
                <a:cs typeface="Gill Sans"/>
                <a:sym typeface="Gill Sans"/>
              </a:rPr>
              <a:t>Publication de résultats scientifiques originaux dans les domaines de compétence de nos instituts</a:t>
            </a:r>
          </a:p>
          <a:p>
            <a:pPr marL="342900" lvl="0" indent="-273050" algn="l" rtl="0">
              <a:lnSpc>
                <a:spcPct val="115000"/>
              </a:lnSpc>
              <a:spcBef>
                <a:spcPts val="0"/>
              </a:spcBef>
              <a:spcAft>
                <a:spcPts val="0"/>
              </a:spcAft>
              <a:buSzPts val="1700"/>
              <a:buChar char="●"/>
            </a:pPr>
            <a:r>
              <a:rPr lang="fr-BE" dirty="0">
                <a:latin typeface="Gill Sans"/>
                <a:ea typeface="Gill Sans"/>
                <a:cs typeface="Gill Sans"/>
                <a:sym typeface="Gill Sans"/>
              </a:rPr>
              <a:t>Périodiques</a:t>
            </a:r>
            <a:r>
              <a:rPr lang="fr" dirty="0">
                <a:latin typeface="Gill Sans"/>
                <a:ea typeface="Gill Sans"/>
                <a:cs typeface="Gill Sans"/>
                <a:sym typeface="Gill Sans"/>
              </a:rPr>
              <a:t>, monographies, essais, etc.</a:t>
            </a:r>
          </a:p>
          <a:p>
            <a:pPr marL="342900" lvl="0" indent="-273050" algn="l" rtl="0">
              <a:lnSpc>
                <a:spcPct val="115000"/>
              </a:lnSpc>
              <a:spcBef>
                <a:spcPts val="0"/>
              </a:spcBef>
              <a:spcAft>
                <a:spcPts val="0"/>
              </a:spcAft>
              <a:buSzPts val="1700"/>
              <a:buChar char="●"/>
            </a:pPr>
            <a:r>
              <a:rPr lang="fr" dirty="0">
                <a:latin typeface="Gill Sans"/>
                <a:sym typeface="Gill Sans"/>
              </a:rPr>
              <a:t>Indexation et facteurs d’impact</a:t>
            </a:r>
          </a:p>
          <a:p>
            <a:pPr marL="342900" lvl="0" indent="-273050" algn="l" rtl="0">
              <a:lnSpc>
                <a:spcPct val="115000"/>
              </a:lnSpc>
              <a:spcBef>
                <a:spcPts val="0"/>
              </a:spcBef>
              <a:spcAft>
                <a:spcPts val="0"/>
              </a:spcAft>
              <a:buSzPts val="1700"/>
              <a:buChar char="●"/>
            </a:pPr>
            <a:r>
              <a:rPr lang="fr" dirty="0">
                <a:latin typeface="Gill Sans"/>
                <a:sym typeface="Gill Sans"/>
              </a:rPr>
              <a:t>Open access et numérisation</a:t>
            </a:r>
          </a:p>
          <a:p>
            <a:pPr marL="342900" lvl="0" indent="-273050" algn="l" rtl="0">
              <a:lnSpc>
                <a:spcPct val="115000"/>
              </a:lnSpc>
              <a:spcBef>
                <a:spcPts val="0"/>
              </a:spcBef>
              <a:spcAft>
                <a:spcPts val="0"/>
              </a:spcAft>
              <a:buSzPts val="1700"/>
              <a:buChar char="●"/>
            </a:pPr>
            <a:r>
              <a:rPr lang="fr" dirty="0">
                <a:latin typeface="Gill Sans"/>
                <a:sym typeface="Gill Sans"/>
              </a:rPr>
              <a:t>Notre plaidoyer : l’expertise éditoriale (technique) en interne </a:t>
            </a:r>
          </a:p>
          <a:p>
            <a:pPr marL="342900" lvl="0" indent="-273050" algn="l" rtl="0">
              <a:lnSpc>
                <a:spcPct val="115000"/>
              </a:lnSpc>
              <a:spcBef>
                <a:spcPts val="0"/>
              </a:spcBef>
              <a:spcAft>
                <a:spcPts val="0"/>
              </a:spcAft>
              <a:buSzPts val="1700"/>
              <a:buChar char="●"/>
            </a:pPr>
            <a:r>
              <a:rPr lang="fr-BE" dirty="0">
                <a:latin typeface="Gill Sans"/>
              </a:rPr>
              <a:t>L’évolution constante et la veille technologique</a:t>
            </a:r>
          </a:p>
          <a:p>
            <a:pPr marL="342900" indent="-273050"/>
            <a:r>
              <a:rPr lang="fr-BE" dirty="0">
                <a:latin typeface="Gill Sans"/>
              </a:rPr>
              <a:t>L’interopérabilité</a:t>
            </a:r>
          </a:p>
          <a:p>
            <a:pPr marL="342900" lvl="0" indent="-273050" algn="l" rtl="0">
              <a:lnSpc>
                <a:spcPct val="115000"/>
              </a:lnSpc>
              <a:spcBef>
                <a:spcPts val="0"/>
              </a:spcBef>
              <a:spcAft>
                <a:spcPts val="0"/>
              </a:spcAft>
              <a:buSzPts val="1700"/>
              <a:buChar char="●"/>
            </a:pPr>
            <a:r>
              <a:rPr lang="fr-BE" dirty="0">
                <a:latin typeface="Gill Sans"/>
              </a:rPr>
              <a:t>Le lien entre les métiers et compétences</a:t>
            </a:r>
          </a:p>
          <a:p>
            <a:pPr marL="342900" lvl="0" indent="-273050" algn="l" rtl="0">
              <a:lnSpc>
                <a:spcPct val="115000"/>
              </a:lnSpc>
              <a:spcBef>
                <a:spcPts val="0"/>
              </a:spcBef>
              <a:spcAft>
                <a:spcPts val="0"/>
              </a:spcAft>
              <a:buSzPts val="1700"/>
              <a:buChar char="●"/>
            </a:pPr>
            <a:r>
              <a:rPr lang="fr-BE" dirty="0">
                <a:latin typeface="Gill Sans"/>
              </a:rPr>
              <a:t>Le partage entre instituts et collègues nationaux et internationaux</a:t>
            </a:r>
          </a:p>
          <a:p>
            <a:pPr marL="69850" lvl="0" indent="0" algn="l" rtl="0">
              <a:lnSpc>
                <a:spcPct val="115000"/>
              </a:lnSpc>
              <a:spcBef>
                <a:spcPts val="0"/>
              </a:spcBef>
              <a:spcAft>
                <a:spcPts val="0"/>
              </a:spcAft>
              <a:buSzPts val="1700"/>
              <a:buNone/>
            </a:pPr>
            <a:r>
              <a:rPr lang="fr-BE" dirty="0">
                <a:latin typeface="Gill Sans"/>
              </a:rPr>
              <a:t>					En un mot : </a:t>
            </a:r>
            <a:r>
              <a:rPr lang="fr-BE" i="1" dirty="0">
                <a:latin typeface="Gill Sans"/>
              </a:rPr>
              <a:t>OPEN</a:t>
            </a:r>
          </a:p>
          <a:p>
            <a:pPr marL="342900" lvl="0" indent="-273050" algn="l" rtl="0">
              <a:lnSpc>
                <a:spcPct val="115000"/>
              </a:lnSpc>
              <a:spcBef>
                <a:spcPts val="0"/>
              </a:spcBef>
              <a:spcAft>
                <a:spcPts val="0"/>
              </a:spcAft>
              <a:buSzPts val="1700"/>
              <a:buChar char="●"/>
            </a:pPr>
            <a:endParaRPr dirty="0">
              <a:latin typeface="Gill Sans"/>
            </a:endParaRPr>
          </a:p>
          <a:p>
            <a:pPr marL="69850" lvl="0" indent="0" algn="l" rtl="0">
              <a:lnSpc>
                <a:spcPct val="115000"/>
              </a:lnSpc>
              <a:spcBef>
                <a:spcPts val="0"/>
              </a:spcBef>
              <a:spcAft>
                <a:spcPts val="0"/>
              </a:spcAft>
              <a:buSzPts val="1700"/>
              <a:buNone/>
            </a:pPr>
            <a:endParaRPr lang="fr" dirty="0">
              <a:latin typeface="Gill Sans"/>
              <a:ea typeface="Gill Sans"/>
              <a:cs typeface="Gill Sans"/>
              <a:sym typeface="Gill Sans"/>
            </a:endParaRPr>
          </a:p>
        </p:txBody>
      </p:sp>
      <p:sp>
        <p:nvSpPr>
          <p:cNvPr id="530" name="Google Shape;530;p56"/>
          <p:cNvSpPr txBox="1"/>
          <p:nvPr/>
        </p:nvSpPr>
        <p:spPr>
          <a:xfrm>
            <a:off x="1261392" y="3886338"/>
            <a:ext cx="3170437" cy="353933"/>
          </a:xfrm>
          <a:prstGeom prst="rect">
            <a:avLst/>
          </a:prstGeom>
          <a:noFill/>
          <a:ln>
            <a:noFill/>
          </a:ln>
        </p:spPr>
        <p:txBody>
          <a:bodyPr spcFirstLastPara="1" wrap="square" lIns="68575" tIns="68575" rIns="68575" bIns="68575" anchor="t" anchorCtr="0">
            <a:spAutoFit/>
          </a:bodyPr>
          <a:lstStyle/>
          <a:p>
            <a:pPr marL="0" marR="0" lvl="0" indent="0" algn="l" rtl="0">
              <a:lnSpc>
                <a:spcPct val="100000"/>
              </a:lnSpc>
              <a:spcBef>
                <a:spcPts val="0"/>
              </a:spcBef>
              <a:spcAft>
                <a:spcPts val="0"/>
              </a:spcAft>
              <a:buClr>
                <a:schemeClr val="dk1"/>
              </a:buClr>
              <a:buSzPts val="1400"/>
              <a:buFont typeface="Calibri"/>
              <a:buNone/>
            </a:pPr>
            <a:r>
              <a:rPr lang="fr" sz="1400" b="0" i="0" u="sng" strike="noStrike" cap="none" dirty="0">
                <a:solidFill>
                  <a:schemeClr val="hlink"/>
                </a:solidFill>
                <a:latin typeface="Calibri"/>
                <a:ea typeface="Calibri"/>
                <a:cs typeface="Calibri"/>
                <a:sym typeface="Calibri"/>
                <a:hlinkClick r:id="rId3"/>
              </a:rPr>
              <a:t>https://sciencpress.mnhn.fr/fr</a:t>
            </a:r>
            <a:endParaRPr sz="1400" b="0" i="0" u="none" strike="noStrike" cap="none" dirty="0">
              <a:solidFill>
                <a:schemeClr val="dk1"/>
              </a:solidFill>
              <a:latin typeface="Calibri"/>
              <a:ea typeface="Calibri"/>
              <a:cs typeface="Calibri"/>
              <a:sym typeface="Calibri"/>
            </a:endParaRPr>
          </a:p>
        </p:txBody>
      </p:sp>
      <p:pic>
        <p:nvPicPr>
          <p:cNvPr id="4" name="Image 3" descr="Une image contenant texte, dessin, croquis, clipart&#10;&#10;Description générée automatiquement">
            <a:extLst>
              <a:ext uri="{FF2B5EF4-FFF2-40B4-BE49-F238E27FC236}">
                <a16:creationId xmlns:a16="http://schemas.microsoft.com/office/drawing/2014/main" id="{6032EE05-CF28-54CC-D775-FAE0D750B8D6}"/>
              </a:ext>
            </a:extLst>
          </p:cNvPr>
          <p:cNvPicPr>
            <a:picLocks noChangeAspect="1"/>
          </p:cNvPicPr>
          <p:nvPr/>
        </p:nvPicPr>
        <p:blipFill>
          <a:blip r:embed="rId4"/>
          <a:stretch>
            <a:fillRect/>
          </a:stretch>
        </p:blipFill>
        <p:spPr>
          <a:xfrm>
            <a:off x="349981" y="3638971"/>
            <a:ext cx="775659" cy="872514"/>
          </a:xfrm>
          <a:prstGeom prst="rect">
            <a:avLst/>
          </a:prstGeom>
        </p:spPr>
      </p:pic>
      <p:pic>
        <p:nvPicPr>
          <p:cNvPr id="5" name="Image 4" descr="Une image contenant texte, Police, logo, Graphique&#10;&#10;Description générée automatiquement">
            <a:extLst>
              <a:ext uri="{FF2B5EF4-FFF2-40B4-BE49-F238E27FC236}">
                <a16:creationId xmlns:a16="http://schemas.microsoft.com/office/drawing/2014/main" id="{2B386255-4173-D3C6-30E3-17694CC7A8D7}"/>
              </a:ext>
            </a:extLst>
          </p:cNvPr>
          <p:cNvPicPr>
            <a:picLocks noChangeAspect="1"/>
          </p:cNvPicPr>
          <p:nvPr/>
        </p:nvPicPr>
        <p:blipFill>
          <a:blip r:embed="rId5"/>
          <a:stretch>
            <a:fillRect/>
          </a:stretch>
        </p:blipFill>
        <p:spPr>
          <a:xfrm>
            <a:off x="4013118" y="3641965"/>
            <a:ext cx="837423" cy="872514"/>
          </a:xfrm>
          <a:prstGeom prst="rect">
            <a:avLst/>
          </a:prstGeom>
        </p:spPr>
      </p:pic>
      <p:sp>
        <p:nvSpPr>
          <p:cNvPr id="7" name="ZoneTexte 6">
            <a:extLst>
              <a:ext uri="{FF2B5EF4-FFF2-40B4-BE49-F238E27FC236}">
                <a16:creationId xmlns:a16="http://schemas.microsoft.com/office/drawing/2014/main" id="{617518B2-C909-AF9D-7620-AAFF002DCF7C}"/>
              </a:ext>
            </a:extLst>
          </p:cNvPr>
          <p:cNvSpPr txBox="1"/>
          <p:nvPr/>
        </p:nvSpPr>
        <p:spPr>
          <a:xfrm>
            <a:off x="4730034" y="3970490"/>
            <a:ext cx="4572000" cy="307777"/>
          </a:xfrm>
          <a:prstGeom prst="rect">
            <a:avLst/>
          </a:prstGeom>
          <a:noFill/>
        </p:spPr>
        <p:txBody>
          <a:bodyPr wrap="square">
            <a:spAutoFit/>
          </a:bodyPr>
          <a:lstStyle/>
          <a:p>
            <a:r>
              <a:rPr lang="fr-BE" sz="1400" kern="0" dirty="0">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6"/>
              </a:rPr>
              <a:t>https://www.africamuseum.be/fr/research/publications</a:t>
            </a:r>
            <a:endParaRPr lang="fr-BE"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grpSp>
        <p:nvGrpSpPr>
          <p:cNvPr id="448" name="Google Shape;448;p55"/>
          <p:cNvGrpSpPr/>
          <p:nvPr/>
        </p:nvGrpSpPr>
        <p:grpSpPr>
          <a:xfrm>
            <a:off x="1146004" y="841654"/>
            <a:ext cx="631151" cy="342901"/>
            <a:chOff x="0" y="0"/>
            <a:chExt cx="935038" cy="508000"/>
          </a:xfrm>
        </p:grpSpPr>
        <p:sp>
          <p:nvSpPr>
            <p:cNvPr id="449" name="Google Shape;449;p55"/>
            <p:cNvSpPr/>
            <p:nvPr/>
          </p:nvSpPr>
          <p:spPr>
            <a:xfrm>
              <a:off x="0" y="0"/>
              <a:ext cx="935038" cy="508000"/>
            </a:xfrm>
            <a:prstGeom prst="roundRect">
              <a:avLst>
                <a:gd name="adj" fmla="val 16667"/>
              </a:avLst>
            </a:prstGeom>
            <a:solidFill>
              <a:srgbClr val="FF0000"/>
            </a:solidFill>
            <a:ln w="9525" cap="flat" cmpd="sng">
              <a:solidFill>
                <a:srgbClr val="BE4B48"/>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50" name="Google Shape;450;p55"/>
            <p:cNvSpPr txBox="1"/>
            <p:nvPr/>
          </p:nvSpPr>
          <p:spPr>
            <a:xfrm>
              <a:off x="24799" y="100113"/>
              <a:ext cx="885442" cy="307774"/>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F9FAFA"/>
                  </a:solidFill>
                  <a:latin typeface="Gill Sans"/>
                  <a:ea typeface="Gill Sans"/>
                  <a:cs typeface="Gill Sans"/>
                  <a:sym typeface="Gill Sans"/>
                </a:rPr>
                <a:t>Auteur</a:t>
              </a:r>
              <a:endParaRPr sz="900" b="0" i="0" u="none" strike="noStrike" cap="none">
                <a:solidFill>
                  <a:srgbClr val="F9FAFA"/>
                </a:solidFill>
                <a:latin typeface="Gill Sans"/>
                <a:ea typeface="Gill Sans"/>
                <a:cs typeface="Gill Sans"/>
                <a:sym typeface="Gill Sans"/>
              </a:endParaRPr>
            </a:p>
          </p:txBody>
        </p:sp>
      </p:grpSp>
      <p:grpSp>
        <p:nvGrpSpPr>
          <p:cNvPr id="451" name="Google Shape;451;p55"/>
          <p:cNvGrpSpPr/>
          <p:nvPr/>
        </p:nvGrpSpPr>
        <p:grpSpPr>
          <a:xfrm>
            <a:off x="2326274" y="1986238"/>
            <a:ext cx="632223" cy="353172"/>
            <a:chOff x="0" y="25414"/>
            <a:chExt cx="936625" cy="523217"/>
          </a:xfrm>
        </p:grpSpPr>
        <p:sp>
          <p:nvSpPr>
            <p:cNvPr id="452" name="Google Shape;452;p55"/>
            <p:cNvSpPr/>
            <p:nvPr/>
          </p:nvSpPr>
          <p:spPr>
            <a:xfrm>
              <a:off x="0" y="33814"/>
              <a:ext cx="936625" cy="506413"/>
            </a:xfrm>
            <a:prstGeom prst="roundRect">
              <a:avLst>
                <a:gd name="adj" fmla="val 16667"/>
              </a:avLst>
            </a:prstGeom>
            <a:solidFill>
              <a:srgbClr val="FF0000"/>
            </a:solidFill>
            <a:ln w="9525" cap="flat" cmpd="sng">
              <a:solidFill>
                <a:srgbClr val="BE4B48"/>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53" name="Google Shape;453;p55"/>
            <p:cNvSpPr txBox="1"/>
            <p:nvPr/>
          </p:nvSpPr>
          <p:spPr>
            <a:xfrm>
              <a:off x="24720" y="25414"/>
              <a:ext cx="887185" cy="523217"/>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F9FAFA"/>
                  </a:solidFill>
                  <a:latin typeface="Gill Sans"/>
                  <a:ea typeface="Gill Sans"/>
                  <a:cs typeface="Gill Sans"/>
                  <a:sym typeface="Gill Sans"/>
                </a:rPr>
                <a:t>Rédacteur en chef</a:t>
              </a:r>
              <a:endParaRPr sz="900" b="0" i="0" u="none" strike="noStrike" cap="none">
                <a:solidFill>
                  <a:srgbClr val="F9FAFA"/>
                </a:solidFill>
                <a:latin typeface="Gill Sans"/>
                <a:ea typeface="Gill Sans"/>
                <a:cs typeface="Gill Sans"/>
                <a:sym typeface="Gill Sans"/>
              </a:endParaRPr>
            </a:p>
          </p:txBody>
        </p:sp>
      </p:grpSp>
      <p:grpSp>
        <p:nvGrpSpPr>
          <p:cNvPr id="454" name="Google Shape;454;p55"/>
          <p:cNvGrpSpPr/>
          <p:nvPr/>
        </p:nvGrpSpPr>
        <p:grpSpPr>
          <a:xfrm>
            <a:off x="968145" y="1533927"/>
            <a:ext cx="631151" cy="342900"/>
            <a:chOff x="-24798" y="55042"/>
            <a:chExt cx="935038" cy="508000"/>
          </a:xfrm>
        </p:grpSpPr>
        <p:sp>
          <p:nvSpPr>
            <p:cNvPr id="455" name="Google Shape;455;p55"/>
            <p:cNvSpPr/>
            <p:nvPr/>
          </p:nvSpPr>
          <p:spPr>
            <a:xfrm>
              <a:off x="-24798" y="55042"/>
              <a:ext cx="935038" cy="508000"/>
            </a:xfrm>
            <a:prstGeom prst="roundRect">
              <a:avLst>
                <a:gd name="adj" fmla="val 16667"/>
              </a:avLst>
            </a:prstGeom>
            <a:solidFill>
              <a:srgbClr val="FF0000"/>
            </a:solidFill>
            <a:ln w="9525" cap="flat" cmpd="sng">
              <a:solidFill>
                <a:srgbClr val="BE4B48"/>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56" name="Google Shape;456;p55"/>
            <p:cNvSpPr txBox="1"/>
            <p:nvPr/>
          </p:nvSpPr>
          <p:spPr>
            <a:xfrm>
              <a:off x="24798" y="100113"/>
              <a:ext cx="885442" cy="307774"/>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F9FAFA"/>
                  </a:solidFill>
                  <a:latin typeface="Gill Sans"/>
                  <a:ea typeface="Gill Sans"/>
                  <a:cs typeface="Gill Sans"/>
                  <a:sym typeface="Gill Sans"/>
                </a:rPr>
                <a:t>Evaluateurs</a:t>
              </a:r>
              <a:endParaRPr sz="900" b="0" i="0" u="none" strike="noStrike" cap="none">
                <a:solidFill>
                  <a:srgbClr val="F9FAFA"/>
                </a:solidFill>
                <a:latin typeface="Gill Sans"/>
                <a:ea typeface="Gill Sans"/>
                <a:cs typeface="Gill Sans"/>
                <a:sym typeface="Gill Sans"/>
              </a:endParaRPr>
            </a:p>
          </p:txBody>
        </p:sp>
      </p:grpSp>
      <p:grpSp>
        <p:nvGrpSpPr>
          <p:cNvPr id="457" name="Google Shape;457;p55"/>
          <p:cNvGrpSpPr/>
          <p:nvPr/>
        </p:nvGrpSpPr>
        <p:grpSpPr>
          <a:xfrm>
            <a:off x="3921754" y="2011466"/>
            <a:ext cx="631151" cy="353172"/>
            <a:chOff x="0" y="-7606"/>
            <a:chExt cx="935038" cy="523217"/>
          </a:xfrm>
        </p:grpSpPr>
        <p:sp>
          <p:nvSpPr>
            <p:cNvPr id="458" name="Google Shape;458;p55"/>
            <p:cNvSpPr/>
            <p:nvPr/>
          </p:nvSpPr>
          <p:spPr>
            <a:xfrm>
              <a:off x="0" y="0"/>
              <a:ext cx="935038" cy="508000"/>
            </a:xfrm>
            <a:prstGeom prst="roundRect">
              <a:avLst>
                <a:gd name="adj" fmla="val 16667"/>
              </a:avLst>
            </a:prstGeom>
            <a:solidFill>
              <a:srgbClr val="008000"/>
            </a:solidFill>
            <a:ln w="9525" cap="flat" cmpd="sng">
              <a:solidFill>
                <a:srgbClr val="FFFF00"/>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59" name="Google Shape;459;p55"/>
            <p:cNvSpPr txBox="1"/>
            <p:nvPr/>
          </p:nvSpPr>
          <p:spPr>
            <a:xfrm>
              <a:off x="24799" y="-7606"/>
              <a:ext cx="885440" cy="523217"/>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FFFF00"/>
                  </a:solidFill>
                  <a:latin typeface="Gill Sans"/>
                  <a:ea typeface="Gill Sans"/>
                  <a:cs typeface="Gill Sans"/>
                  <a:sym typeface="Gill Sans"/>
                </a:rPr>
                <a:t>Editeur technique</a:t>
              </a:r>
              <a:endParaRPr sz="900" b="0" i="0" u="none" strike="noStrike" cap="none">
                <a:solidFill>
                  <a:srgbClr val="FFFF00"/>
                </a:solidFill>
                <a:latin typeface="Gill Sans"/>
                <a:ea typeface="Gill Sans"/>
                <a:cs typeface="Gill Sans"/>
                <a:sym typeface="Gill Sans"/>
              </a:endParaRPr>
            </a:p>
          </p:txBody>
        </p:sp>
      </p:grpSp>
      <p:grpSp>
        <p:nvGrpSpPr>
          <p:cNvPr id="460" name="Google Shape;460;p55"/>
          <p:cNvGrpSpPr/>
          <p:nvPr/>
        </p:nvGrpSpPr>
        <p:grpSpPr>
          <a:xfrm>
            <a:off x="2468527" y="2823791"/>
            <a:ext cx="631151" cy="353172"/>
            <a:chOff x="0" y="-7607"/>
            <a:chExt cx="935038" cy="523218"/>
          </a:xfrm>
        </p:grpSpPr>
        <p:sp>
          <p:nvSpPr>
            <p:cNvPr id="461" name="Google Shape;461;p55"/>
            <p:cNvSpPr/>
            <p:nvPr/>
          </p:nvSpPr>
          <p:spPr>
            <a:xfrm>
              <a:off x="0" y="0"/>
              <a:ext cx="935038" cy="508000"/>
            </a:xfrm>
            <a:prstGeom prst="roundRect">
              <a:avLst>
                <a:gd name="adj" fmla="val 16667"/>
              </a:avLst>
            </a:prstGeom>
            <a:gradFill>
              <a:gsLst>
                <a:gs pos="0">
                  <a:srgbClr val="3F80CD"/>
                </a:gs>
                <a:gs pos="100000">
                  <a:srgbClr val="9BC1FF"/>
                </a:gs>
              </a:gsLst>
              <a:lin ang="16200000" scaled="0"/>
            </a:gradFill>
            <a:ln w="9525" cap="flat" cmpd="sng">
              <a:solidFill>
                <a:srgbClr val="4A7EBB"/>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62" name="Google Shape;462;p55"/>
            <p:cNvSpPr txBox="1"/>
            <p:nvPr/>
          </p:nvSpPr>
          <p:spPr>
            <a:xfrm>
              <a:off x="24799" y="-7607"/>
              <a:ext cx="885440" cy="523218"/>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000000"/>
                  </a:solidFill>
                  <a:latin typeface="Gill Sans"/>
                  <a:ea typeface="Gill Sans"/>
                  <a:cs typeface="Gill Sans"/>
                  <a:sym typeface="Gill Sans"/>
                </a:rPr>
                <a:t>Imprimeur</a:t>
              </a:r>
              <a:endParaRPr sz="900" b="0" i="0" u="none" strike="noStrike" cap="none">
                <a:solidFill>
                  <a:srgbClr val="000000"/>
                </a:solidFill>
                <a:latin typeface="Gill Sans"/>
                <a:ea typeface="Gill Sans"/>
                <a:cs typeface="Gill Sans"/>
                <a:sym typeface="Gill Sans"/>
              </a:endParaRPr>
            </a:p>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000000"/>
                  </a:solidFill>
                  <a:latin typeface="Gill Sans"/>
                  <a:ea typeface="Gill Sans"/>
                  <a:cs typeface="Gill Sans"/>
                  <a:sym typeface="Gill Sans"/>
                </a:rPr>
                <a:t>Relieur</a:t>
              </a:r>
              <a:endParaRPr sz="900" b="0" i="0" u="none" strike="noStrike" cap="none">
                <a:solidFill>
                  <a:srgbClr val="000000"/>
                </a:solidFill>
                <a:latin typeface="Gill Sans"/>
                <a:ea typeface="Gill Sans"/>
                <a:cs typeface="Gill Sans"/>
                <a:sym typeface="Gill Sans"/>
              </a:endParaRPr>
            </a:p>
          </p:txBody>
        </p:sp>
      </p:grpSp>
      <p:cxnSp>
        <p:nvCxnSpPr>
          <p:cNvPr id="463" name="Google Shape;463;p55"/>
          <p:cNvCxnSpPr>
            <a:stCxn id="455" idx="3"/>
          </p:cNvCxnSpPr>
          <p:nvPr/>
        </p:nvCxnSpPr>
        <p:spPr>
          <a:xfrm>
            <a:off x="1599296" y="1705377"/>
            <a:ext cx="650100" cy="251700"/>
          </a:xfrm>
          <a:prstGeom prst="straightConnector1">
            <a:avLst/>
          </a:prstGeom>
          <a:noFill/>
          <a:ln w="38100" cap="flat" cmpd="sng">
            <a:solidFill>
              <a:srgbClr val="FF0000"/>
            </a:solidFill>
            <a:prstDash val="solid"/>
            <a:round/>
            <a:headEnd type="triangle" w="med" len="med"/>
            <a:tailEnd type="triangle" w="med" len="med"/>
          </a:ln>
          <a:effectLst>
            <a:outerShdw blurRad="63500" dist="23000" dir="5400000" rotWithShape="0">
              <a:srgbClr val="000000">
                <a:alpha val="34509"/>
              </a:srgbClr>
            </a:outerShdw>
          </a:effectLst>
        </p:spPr>
      </p:cxnSp>
      <p:sp>
        <p:nvSpPr>
          <p:cNvPr id="464" name="Google Shape;464;p55"/>
          <p:cNvSpPr txBox="1"/>
          <p:nvPr/>
        </p:nvSpPr>
        <p:spPr>
          <a:xfrm rot="1415695">
            <a:off x="2484873" y="1247283"/>
            <a:ext cx="1143607" cy="214674"/>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Gill Sans"/>
                <a:ea typeface="Gill Sans"/>
                <a:cs typeface="Gill Sans"/>
                <a:sym typeface="Gill Sans"/>
              </a:rPr>
              <a:t>Soumet un manuscrit</a:t>
            </a:r>
            <a:endParaRPr sz="1100" b="0" i="0" u="none" strike="noStrike" cap="none">
              <a:solidFill>
                <a:srgbClr val="000000"/>
              </a:solidFill>
              <a:latin typeface="Arial"/>
              <a:ea typeface="Arial"/>
              <a:cs typeface="Arial"/>
              <a:sym typeface="Arial"/>
            </a:endParaRPr>
          </a:p>
        </p:txBody>
      </p:sp>
      <p:sp>
        <p:nvSpPr>
          <p:cNvPr id="465" name="Google Shape;465;p55"/>
          <p:cNvSpPr/>
          <p:nvPr/>
        </p:nvSpPr>
        <p:spPr>
          <a:xfrm flipH="1">
            <a:off x="1716959" y="1106988"/>
            <a:ext cx="992654" cy="760231"/>
          </a:xfrm>
          <a:custGeom>
            <a:avLst/>
            <a:gdLst/>
            <a:ahLst/>
            <a:cxnLst/>
            <a:rect l="l" t="t" r="r" b="b"/>
            <a:pathLst>
              <a:path w="21600" h="21600" extrusionOk="0">
                <a:moveTo>
                  <a:pt x="0" y="21600"/>
                </a:moveTo>
                <a:lnTo>
                  <a:pt x="21600" y="0"/>
                </a:lnTo>
              </a:path>
            </a:pathLst>
          </a:custGeom>
          <a:noFill/>
          <a:ln w="38100" cap="flat" cmpd="sng">
            <a:solidFill>
              <a:srgbClr val="FF0000"/>
            </a:solidFill>
            <a:prstDash val="solid"/>
            <a:round/>
            <a:headEnd type="triangle" w="med" len="med"/>
            <a:tailEnd type="triangle" w="med" len="med"/>
          </a:ln>
          <a:effectLst>
            <a:outerShdw blurRad="63500" dist="23000" dir="5400000" rotWithShape="0">
              <a:srgbClr val="000000">
                <a:alpha val="34509"/>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66" name="Google Shape;466;p55"/>
          <p:cNvSpPr txBox="1"/>
          <p:nvPr/>
        </p:nvSpPr>
        <p:spPr>
          <a:xfrm rot="1145976">
            <a:off x="1688640" y="1631523"/>
            <a:ext cx="606614" cy="214674"/>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Gill Sans"/>
                <a:ea typeface="Gill Sans"/>
                <a:cs typeface="Gill Sans"/>
                <a:sym typeface="Gill Sans"/>
              </a:rPr>
              <a:t>Evaluation</a:t>
            </a:r>
            <a:endParaRPr sz="900" b="0" i="0" u="none" strike="noStrike" cap="none">
              <a:solidFill>
                <a:srgbClr val="FF0000"/>
              </a:solidFill>
              <a:latin typeface="Gill Sans"/>
              <a:ea typeface="Gill Sans"/>
              <a:cs typeface="Gill Sans"/>
              <a:sym typeface="Gill Sans"/>
            </a:endParaRPr>
          </a:p>
        </p:txBody>
      </p:sp>
      <p:sp>
        <p:nvSpPr>
          <p:cNvPr id="467" name="Google Shape;467;p55"/>
          <p:cNvSpPr txBox="1"/>
          <p:nvPr/>
        </p:nvSpPr>
        <p:spPr>
          <a:xfrm rot="2204127">
            <a:off x="1921181" y="1448126"/>
            <a:ext cx="1176183" cy="207721"/>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Gill Sans"/>
                <a:ea typeface="Gill Sans"/>
                <a:cs typeface="Gill Sans"/>
                <a:sym typeface="Gill Sans"/>
              </a:rPr>
              <a:t>Révision du manuscrit</a:t>
            </a:r>
            <a:endParaRPr sz="900" b="0" i="0" u="none" strike="noStrike" cap="none">
              <a:solidFill>
                <a:srgbClr val="FF0000"/>
              </a:solidFill>
              <a:latin typeface="Gill Sans"/>
              <a:ea typeface="Gill Sans"/>
              <a:cs typeface="Gill Sans"/>
              <a:sym typeface="Gill Sans"/>
            </a:endParaRPr>
          </a:p>
        </p:txBody>
      </p:sp>
      <p:cxnSp>
        <p:nvCxnSpPr>
          <p:cNvPr id="468" name="Google Shape;468;p55"/>
          <p:cNvCxnSpPr>
            <a:endCxn id="458" idx="1"/>
          </p:cNvCxnSpPr>
          <p:nvPr/>
        </p:nvCxnSpPr>
        <p:spPr>
          <a:xfrm>
            <a:off x="2933854" y="2151750"/>
            <a:ext cx="987900" cy="36300"/>
          </a:xfrm>
          <a:prstGeom prst="straightConnector1">
            <a:avLst/>
          </a:prstGeom>
          <a:noFill/>
          <a:ln w="50800" cap="flat" cmpd="sng">
            <a:solidFill>
              <a:srgbClr val="FF0000"/>
            </a:solidFill>
            <a:prstDash val="solid"/>
            <a:round/>
            <a:headEnd type="triangle" w="med" len="med"/>
            <a:tailEnd type="triangle" w="med" len="med"/>
          </a:ln>
          <a:effectLst>
            <a:outerShdw blurRad="63500" dist="20000" dir="5400000" rotWithShape="0">
              <a:srgbClr val="000000">
                <a:alpha val="37254"/>
              </a:srgbClr>
            </a:outerShdw>
          </a:effectLst>
        </p:spPr>
      </p:cxnSp>
      <p:sp>
        <p:nvSpPr>
          <p:cNvPr id="469" name="Google Shape;469;p55"/>
          <p:cNvSpPr txBox="1"/>
          <p:nvPr/>
        </p:nvSpPr>
        <p:spPr>
          <a:xfrm>
            <a:off x="3034999" y="2217881"/>
            <a:ext cx="969300" cy="346200"/>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Gill Sans"/>
                <a:ea typeface="Gill Sans"/>
                <a:cs typeface="Gill Sans"/>
                <a:sym typeface="Gill Sans"/>
              </a:rPr>
              <a:t>Refuse ou accepte le manuscrit</a:t>
            </a:r>
            <a:endParaRPr sz="900" b="0" i="0" u="none" strike="noStrike" cap="none">
              <a:solidFill>
                <a:schemeClr val="dk1"/>
              </a:solidFill>
              <a:latin typeface="Gill Sans"/>
              <a:ea typeface="Gill Sans"/>
              <a:cs typeface="Gill Sans"/>
              <a:sym typeface="Gill Sans"/>
            </a:endParaRPr>
          </a:p>
        </p:txBody>
      </p:sp>
      <p:sp>
        <p:nvSpPr>
          <p:cNvPr id="470" name="Google Shape;470;p55"/>
          <p:cNvSpPr txBox="1"/>
          <p:nvPr/>
        </p:nvSpPr>
        <p:spPr>
          <a:xfrm>
            <a:off x="5305350" y="1363225"/>
            <a:ext cx="3608100" cy="2162700"/>
          </a:xfrm>
          <a:prstGeom prst="rect">
            <a:avLst/>
          </a:prstGeom>
          <a:noFill/>
          <a:ln w="12700" cap="flat" cmpd="sng">
            <a:solidFill>
              <a:srgbClr val="008000"/>
            </a:solidFill>
            <a:prstDash val="solid"/>
            <a:miter lim="400000"/>
            <a:headEnd type="none" w="sm" len="sm"/>
            <a:tailEnd type="none" w="sm" len="sm"/>
          </a:ln>
        </p:spPr>
        <p:txBody>
          <a:bodyPr spcFirstLastPara="1" wrap="square" lIns="30850" tIns="34275" rIns="30850" bIns="34275" anchor="t" anchorCtr="0">
            <a:spAutoFit/>
          </a:bodyPr>
          <a:lstStyle/>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 de l’évaluation par les pairs</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Vérification de la qualité technique du manuscrit (notamment des figures)</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Vérification et correction ortho-typo-grammatical</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Standardisation du texte, notes, légendes, bibliographie</a:t>
            </a:r>
            <a:br>
              <a:rPr lang="fr" sz="800">
                <a:solidFill>
                  <a:srgbClr val="008000"/>
                </a:solidFill>
                <a:latin typeface="Gill Sans"/>
                <a:ea typeface="Gill Sans"/>
                <a:cs typeface="Gill Sans"/>
                <a:sym typeface="Gill Sans"/>
              </a:rPr>
            </a:br>
            <a:r>
              <a:rPr lang="fr" sz="800">
                <a:solidFill>
                  <a:srgbClr val="008000"/>
                </a:solidFill>
                <a:latin typeface="Gill Sans"/>
                <a:ea typeface="Gill Sans"/>
                <a:cs typeface="Gill Sans"/>
                <a:sym typeface="Gill Sans"/>
              </a:rPr>
              <a:t>	</a:t>
            </a:r>
            <a:r>
              <a:rPr lang="fr" sz="800" b="0" i="0" u="none" strike="noStrike" cap="none">
                <a:solidFill>
                  <a:srgbClr val="008000"/>
                </a:solidFill>
                <a:latin typeface="Gill Sans"/>
                <a:ea typeface="Gill Sans"/>
                <a:cs typeface="Gill Sans"/>
                <a:sym typeface="Gill Sans"/>
              </a:rPr>
              <a:t>Insertion des Doi et autres identifiants </a:t>
            </a:r>
            <a:endParaRPr sz="1100" b="0" i="0" u="none" strike="noStrike" cap="none">
              <a:solidFill>
                <a:srgbClr val="000000"/>
              </a:solidFill>
              <a:latin typeface="Arial"/>
              <a:ea typeface="Arial"/>
              <a:cs typeface="Arial"/>
              <a:sym typeface="Arial"/>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Vérification des niveaux de titres et de la structure du texte</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Vérification de la nomenclature</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Vérification et correction des images</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Stylage sous InDesign </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Lecture, correction de textes et des images</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Placement des figures</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Questions aux auteurs et épreuvage</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Design de la couverture</a:t>
            </a:r>
            <a:endParaRPr sz="800" b="0" i="0" u="none" strike="noStrike" cap="none">
              <a:solidFill>
                <a:schemeClr val="dk1"/>
              </a:solidFill>
              <a:latin typeface="Gill Sans"/>
              <a:ea typeface="Gill Sans"/>
              <a:cs typeface="Gill Sans"/>
              <a:sym typeface="Gill Sans"/>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Production des couvertures et des index</a:t>
            </a:r>
            <a:endParaRPr sz="1100" b="0" i="0" u="none" strike="noStrike" cap="none">
              <a:solidFill>
                <a:srgbClr val="000000"/>
              </a:solidFill>
              <a:latin typeface="Arial"/>
              <a:ea typeface="Arial"/>
              <a:cs typeface="Arial"/>
              <a:sym typeface="Arial"/>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Publication en ligne et/ou BAT</a:t>
            </a:r>
            <a:endParaRPr sz="1100" b="0" i="0" u="none" strike="noStrike" cap="none">
              <a:solidFill>
                <a:srgbClr val="000000"/>
              </a:solidFill>
              <a:latin typeface="Arial"/>
              <a:ea typeface="Arial"/>
              <a:cs typeface="Arial"/>
              <a:sym typeface="Arial"/>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Suivi d’impression</a:t>
            </a:r>
            <a:endParaRPr sz="1100" b="0" i="0" u="none" strike="noStrike" cap="none">
              <a:solidFill>
                <a:srgbClr val="000000"/>
              </a:solidFill>
              <a:latin typeface="Arial"/>
              <a:ea typeface="Arial"/>
              <a:cs typeface="Arial"/>
              <a:sym typeface="Arial"/>
            </a:endParaRPr>
          </a:p>
          <a:p>
            <a:pPr marL="89999" marR="37826"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Référencement</a:t>
            </a:r>
            <a:endParaRPr sz="800" b="0" i="0" u="none" strike="noStrike" cap="none">
              <a:solidFill>
                <a:schemeClr val="dk1"/>
              </a:solidFill>
              <a:latin typeface="Gill Sans"/>
              <a:ea typeface="Gill Sans"/>
              <a:cs typeface="Gill Sans"/>
              <a:sym typeface="Gill Sans"/>
            </a:endParaRPr>
          </a:p>
        </p:txBody>
      </p:sp>
      <p:sp>
        <p:nvSpPr>
          <p:cNvPr id="471" name="Google Shape;471;p55"/>
          <p:cNvSpPr/>
          <p:nvPr/>
        </p:nvSpPr>
        <p:spPr>
          <a:xfrm>
            <a:off x="1819800" y="903825"/>
            <a:ext cx="2749005" cy="1158183"/>
          </a:xfrm>
          <a:custGeom>
            <a:avLst/>
            <a:gdLst/>
            <a:ahLst/>
            <a:cxnLst/>
            <a:rect l="l" t="t" r="r" b="b"/>
            <a:pathLst>
              <a:path w="19654" h="20096" extrusionOk="0">
                <a:moveTo>
                  <a:pt x="0" y="2926"/>
                </a:moveTo>
                <a:cubicBezTo>
                  <a:pt x="8117" y="711"/>
                  <a:pt x="16234" y="-1504"/>
                  <a:pt x="18917" y="1358"/>
                </a:cubicBezTo>
                <a:cubicBezTo>
                  <a:pt x="21600" y="4219"/>
                  <a:pt x="16098" y="20096"/>
                  <a:pt x="16098" y="20096"/>
                </a:cubicBezTo>
              </a:path>
            </a:pathLst>
          </a:custGeom>
          <a:noFill/>
          <a:ln w="50800" cap="flat" cmpd="sng">
            <a:solidFill>
              <a:srgbClr val="008000"/>
            </a:solidFill>
            <a:prstDash val="solid"/>
            <a:miter lim="8000"/>
            <a:headEnd type="none" w="sm" len="sm"/>
            <a:tailEnd type="none" w="sm" len="sm"/>
          </a:ln>
          <a:effectLst>
            <a:outerShdw blurRad="63500" dist="20000" dir="5400000" rotWithShape="0">
              <a:srgbClr val="000000">
                <a:alpha val="37254"/>
              </a:srgbClr>
            </a:outerShdw>
          </a:effectLst>
        </p:spPr>
        <p:txBody>
          <a:bodyPr spcFirstLastPara="1" wrap="square" lIns="30850" tIns="34275" rIns="30850" bIns="34275" anchor="ctr"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72" name="Google Shape;472;p55"/>
          <p:cNvSpPr txBox="1"/>
          <p:nvPr/>
        </p:nvSpPr>
        <p:spPr>
          <a:xfrm rot="-3923921">
            <a:off x="3896105" y="1303915"/>
            <a:ext cx="869035" cy="214674"/>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008000"/>
                </a:solidFill>
                <a:latin typeface="Gill Sans"/>
                <a:ea typeface="Gill Sans"/>
                <a:cs typeface="Gill Sans"/>
                <a:sym typeface="Gill Sans"/>
              </a:rPr>
              <a:t>Relecture des épreuves</a:t>
            </a:r>
            <a:endParaRPr sz="900" b="0" i="0" u="none" strike="noStrike" cap="none">
              <a:solidFill>
                <a:schemeClr val="dk1"/>
              </a:solidFill>
              <a:latin typeface="Gill Sans"/>
              <a:ea typeface="Gill Sans"/>
              <a:cs typeface="Gill Sans"/>
              <a:sym typeface="Gill Sans"/>
            </a:endParaRPr>
          </a:p>
        </p:txBody>
      </p:sp>
      <p:grpSp>
        <p:nvGrpSpPr>
          <p:cNvPr id="473" name="Google Shape;473;p55"/>
          <p:cNvGrpSpPr/>
          <p:nvPr/>
        </p:nvGrpSpPr>
        <p:grpSpPr>
          <a:xfrm>
            <a:off x="1975657" y="412413"/>
            <a:ext cx="632223" cy="342902"/>
            <a:chOff x="0" y="0"/>
            <a:chExt cx="936625" cy="508000"/>
          </a:xfrm>
        </p:grpSpPr>
        <p:sp>
          <p:nvSpPr>
            <p:cNvPr id="474" name="Google Shape;474;p55"/>
            <p:cNvSpPr/>
            <p:nvPr/>
          </p:nvSpPr>
          <p:spPr>
            <a:xfrm>
              <a:off x="0" y="0"/>
              <a:ext cx="936625" cy="508000"/>
            </a:xfrm>
            <a:prstGeom prst="roundRect">
              <a:avLst>
                <a:gd name="adj" fmla="val 16667"/>
              </a:avLst>
            </a:prstGeom>
            <a:solidFill>
              <a:srgbClr val="FF0000"/>
            </a:solidFill>
            <a:ln w="9525" cap="flat" cmpd="sng">
              <a:solidFill>
                <a:srgbClr val="BE4B48"/>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900"/>
                <a:buFont typeface="Arial"/>
                <a:buNone/>
              </a:pPr>
              <a:endParaRPr sz="900" b="0" i="0" u="none" strike="noStrike" cap="none">
                <a:solidFill>
                  <a:schemeClr val="dk1"/>
                </a:solidFill>
                <a:latin typeface="Gill Sans"/>
                <a:ea typeface="Gill Sans"/>
                <a:cs typeface="Gill Sans"/>
                <a:sym typeface="Gill Sans"/>
              </a:endParaRPr>
            </a:p>
          </p:txBody>
        </p:sp>
        <p:sp>
          <p:nvSpPr>
            <p:cNvPr id="475" name="Google Shape;475;p55"/>
            <p:cNvSpPr txBox="1"/>
            <p:nvPr/>
          </p:nvSpPr>
          <p:spPr>
            <a:xfrm>
              <a:off x="24798" y="23170"/>
              <a:ext cx="887030" cy="461660"/>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800" b="0" i="0" u="none" strike="noStrike" cap="none">
                  <a:solidFill>
                    <a:srgbClr val="F9FAFA"/>
                  </a:solidFill>
                  <a:latin typeface="Gill Sans"/>
                  <a:ea typeface="Gill Sans"/>
                  <a:cs typeface="Gill Sans"/>
                  <a:sym typeface="Gill Sans"/>
                </a:rPr>
                <a:t>Responsable scientifique</a:t>
              </a:r>
              <a:endParaRPr sz="800" b="0" i="0" u="none" strike="noStrike" cap="none">
                <a:solidFill>
                  <a:srgbClr val="F9FAFA"/>
                </a:solidFill>
                <a:latin typeface="Gill Sans"/>
                <a:ea typeface="Gill Sans"/>
                <a:cs typeface="Gill Sans"/>
                <a:sym typeface="Gill Sans"/>
              </a:endParaRPr>
            </a:p>
          </p:txBody>
        </p:sp>
      </p:grpSp>
      <p:grpSp>
        <p:nvGrpSpPr>
          <p:cNvPr id="476" name="Google Shape;476;p55"/>
          <p:cNvGrpSpPr/>
          <p:nvPr/>
        </p:nvGrpSpPr>
        <p:grpSpPr>
          <a:xfrm>
            <a:off x="795172" y="3622284"/>
            <a:ext cx="631151" cy="341830"/>
            <a:chOff x="0" y="0"/>
            <a:chExt cx="935038" cy="506413"/>
          </a:xfrm>
        </p:grpSpPr>
        <p:sp>
          <p:nvSpPr>
            <p:cNvPr id="477" name="Google Shape;477;p55"/>
            <p:cNvSpPr/>
            <p:nvPr/>
          </p:nvSpPr>
          <p:spPr>
            <a:xfrm>
              <a:off x="0" y="0"/>
              <a:ext cx="935038" cy="506413"/>
            </a:xfrm>
            <a:prstGeom prst="roundRect">
              <a:avLst>
                <a:gd name="adj" fmla="val 16667"/>
              </a:avLst>
            </a:prstGeom>
            <a:solidFill>
              <a:srgbClr val="008000"/>
            </a:solidFill>
            <a:ln w="9525" cap="flat" cmpd="sng">
              <a:solidFill>
                <a:srgbClr val="FFFF00"/>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78" name="Google Shape;478;p55"/>
            <p:cNvSpPr txBox="1"/>
            <p:nvPr/>
          </p:nvSpPr>
          <p:spPr>
            <a:xfrm>
              <a:off x="26244" y="31212"/>
              <a:ext cx="885598" cy="457071"/>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800" b="0" i="0" u="none" strike="noStrike" cap="none">
                  <a:solidFill>
                    <a:srgbClr val="FFFF00"/>
                  </a:solidFill>
                  <a:latin typeface="Gill Sans"/>
                  <a:ea typeface="Gill Sans"/>
                  <a:cs typeface="Gill Sans"/>
                  <a:sym typeface="Gill Sans"/>
                </a:rPr>
                <a:t>Gestionnaire des ventes</a:t>
              </a:r>
              <a:endParaRPr sz="800" b="0" i="0" u="none" strike="noStrike" cap="none">
                <a:solidFill>
                  <a:srgbClr val="FFFF00"/>
                </a:solidFill>
                <a:latin typeface="Gill Sans"/>
                <a:ea typeface="Gill Sans"/>
                <a:cs typeface="Gill Sans"/>
                <a:sym typeface="Gill Sans"/>
              </a:endParaRPr>
            </a:p>
          </p:txBody>
        </p:sp>
      </p:grpSp>
      <p:grpSp>
        <p:nvGrpSpPr>
          <p:cNvPr id="479" name="Google Shape;479;p55"/>
          <p:cNvGrpSpPr/>
          <p:nvPr/>
        </p:nvGrpSpPr>
        <p:grpSpPr>
          <a:xfrm>
            <a:off x="1578577" y="3632372"/>
            <a:ext cx="631151" cy="341830"/>
            <a:chOff x="0" y="0"/>
            <a:chExt cx="935038" cy="506413"/>
          </a:xfrm>
        </p:grpSpPr>
        <p:sp>
          <p:nvSpPr>
            <p:cNvPr id="480" name="Google Shape;480;p55"/>
            <p:cNvSpPr/>
            <p:nvPr/>
          </p:nvSpPr>
          <p:spPr>
            <a:xfrm>
              <a:off x="0" y="0"/>
              <a:ext cx="935038" cy="506413"/>
            </a:xfrm>
            <a:prstGeom prst="roundRect">
              <a:avLst>
                <a:gd name="adj" fmla="val 16667"/>
              </a:avLst>
            </a:prstGeom>
            <a:solidFill>
              <a:srgbClr val="008000"/>
            </a:solidFill>
            <a:ln w="9525" cap="flat" cmpd="sng">
              <a:solidFill>
                <a:srgbClr val="FFFF00"/>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81" name="Google Shape;481;p55"/>
            <p:cNvSpPr txBox="1"/>
            <p:nvPr/>
          </p:nvSpPr>
          <p:spPr>
            <a:xfrm>
              <a:off x="24720" y="24671"/>
              <a:ext cx="885598" cy="457071"/>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800"/>
                <a:buFont typeface="Arial"/>
                <a:buNone/>
              </a:pPr>
              <a:r>
                <a:rPr lang="fr" sz="800" b="0" i="0" u="none" strike="noStrike" cap="none">
                  <a:solidFill>
                    <a:srgbClr val="FFFF00"/>
                  </a:solidFill>
                  <a:latin typeface="Gill Sans"/>
                  <a:ea typeface="Gill Sans"/>
                  <a:cs typeface="Gill Sans"/>
                  <a:sym typeface="Gill Sans"/>
                </a:rPr>
                <a:t>Gestionnaire de stocks</a:t>
              </a:r>
              <a:endParaRPr sz="800" b="0" i="0" u="none" strike="noStrike" cap="none">
                <a:solidFill>
                  <a:srgbClr val="FFFF00"/>
                </a:solidFill>
                <a:latin typeface="Gill Sans"/>
                <a:ea typeface="Gill Sans"/>
                <a:cs typeface="Gill Sans"/>
                <a:sym typeface="Gill Sans"/>
              </a:endParaRPr>
            </a:p>
          </p:txBody>
        </p:sp>
      </p:grpSp>
      <p:grpSp>
        <p:nvGrpSpPr>
          <p:cNvPr id="482" name="Google Shape;482;p55"/>
          <p:cNvGrpSpPr/>
          <p:nvPr/>
        </p:nvGrpSpPr>
        <p:grpSpPr>
          <a:xfrm>
            <a:off x="5034916" y="413129"/>
            <a:ext cx="771525" cy="353172"/>
            <a:chOff x="0" y="-7607"/>
            <a:chExt cx="1143000" cy="523218"/>
          </a:xfrm>
        </p:grpSpPr>
        <p:sp>
          <p:nvSpPr>
            <p:cNvPr id="483" name="Google Shape;483;p55"/>
            <p:cNvSpPr/>
            <p:nvPr/>
          </p:nvSpPr>
          <p:spPr>
            <a:xfrm>
              <a:off x="0" y="0"/>
              <a:ext cx="1143000" cy="508000"/>
            </a:xfrm>
            <a:prstGeom prst="roundRect">
              <a:avLst>
                <a:gd name="adj" fmla="val 16667"/>
              </a:avLst>
            </a:prstGeom>
            <a:solidFill>
              <a:srgbClr val="008000"/>
            </a:solidFill>
            <a:ln>
              <a:noFill/>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84" name="Google Shape;484;p55"/>
            <p:cNvSpPr txBox="1"/>
            <p:nvPr/>
          </p:nvSpPr>
          <p:spPr>
            <a:xfrm>
              <a:off x="24799" y="-7607"/>
              <a:ext cx="1093404" cy="523218"/>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FFFF00"/>
                  </a:solidFill>
                  <a:latin typeface="Gill Sans"/>
                  <a:ea typeface="Gill Sans"/>
                  <a:cs typeface="Gill Sans"/>
                  <a:sym typeface="Gill Sans"/>
                </a:rPr>
                <a:t>Responsable éditoriale</a:t>
              </a:r>
              <a:endParaRPr sz="900" b="0" i="0" u="none" strike="noStrike" cap="none">
                <a:solidFill>
                  <a:schemeClr val="dk1"/>
                </a:solidFill>
                <a:latin typeface="Gill Sans"/>
                <a:ea typeface="Gill Sans"/>
                <a:cs typeface="Gill Sans"/>
                <a:sym typeface="Gill Sans"/>
              </a:endParaRPr>
            </a:p>
          </p:txBody>
        </p:sp>
      </p:grpSp>
      <p:sp>
        <p:nvSpPr>
          <p:cNvPr id="485" name="Google Shape;485;p55"/>
          <p:cNvSpPr txBox="1"/>
          <p:nvPr/>
        </p:nvSpPr>
        <p:spPr>
          <a:xfrm>
            <a:off x="2961563" y="402242"/>
            <a:ext cx="1116160" cy="346218"/>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FF0000"/>
                </a:solidFill>
                <a:latin typeface="Gill Sans"/>
                <a:ea typeface="Gill Sans"/>
                <a:cs typeface="Gill Sans"/>
                <a:sym typeface="Gill Sans"/>
              </a:rPr>
              <a:t>Garantit le respect de la politique éditoriale</a:t>
            </a:r>
            <a:endParaRPr sz="900" b="0" i="0" u="none" strike="noStrike" cap="none">
              <a:solidFill>
                <a:schemeClr val="dk1"/>
              </a:solidFill>
              <a:latin typeface="Gill Sans"/>
              <a:ea typeface="Gill Sans"/>
              <a:cs typeface="Gill Sans"/>
              <a:sym typeface="Gill Sans"/>
            </a:endParaRPr>
          </a:p>
        </p:txBody>
      </p:sp>
      <p:sp>
        <p:nvSpPr>
          <p:cNvPr id="486" name="Google Shape;486;p55"/>
          <p:cNvSpPr txBox="1"/>
          <p:nvPr/>
        </p:nvSpPr>
        <p:spPr>
          <a:xfrm>
            <a:off x="249514" y="2061989"/>
            <a:ext cx="1711500" cy="1300500"/>
          </a:xfrm>
          <a:prstGeom prst="rect">
            <a:avLst/>
          </a:prstGeom>
          <a:noFill/>
          <a:ln w="12700" cap="flat" cmpd="sng">
            <a:solidFill>
              <a:srgbClr val="008000"/>
            </a:solidFill>
            <a:prstDash val="solid"/>
            <a:miter lim="400000"/>
            <a:headEnd type="none" w="sm" len="sm"/>
            <a:tailEnd type="none" w="sm" len="sm"/>
          </a:ln>
        </p:spPr>
        <p:txBody>
          <a:bodyPr spcFirstLastPara="1" wrap="square" lIns="30850" tIns="34275" rIns="30850" bIns="34275" anchor="t" anchorCtr="0">
            <a:spAutoFit/>
          </a:bodyPr>
          <a:lstStyle/>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Publicité</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 des contrats de distribution</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 des abonnements</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Gestions des ventes en ligne et en VPC</a:t>
            </a:r>
            <a:endParaRPr sz="1100" b="0" i="0" u="none" strike="noStrike" cap="none">
              <a:solidFill>
                <a:srgbClr val="000000"/>
              </a:solidFill>
              <a:latin typeface="Arial"/>
              <a:ea typeface="Arial"/>
              <a:cs typeface="Arial"/>
              <a:sym typeface="Arial"/>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Gestions des retours</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Envoie des exemplaires aux organismes d’indexation</a:t>
            </a:r>
            <a:endParaRPr sz="1100" b="0" i="0" u="none" strike="noStrike" cap="none">
              <a:solidFill>
                <a:srgbClr val="000000"/>
              </a:solidFill>
              <a:latin typeface="Arial"/>
              <a:ea typeface="Arial"/>
              <a:cs typeface="Arial"/>
              <a:sym typeface="Arial"/>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Référencements professionnels (Dilicom, Electre)</a:t>
            </a:r>
            <a:endParaRPr sz="800" b="0" i="0" u="none" strike="noStrike" cap="none">
              <a:solidFill>
                <a:schemeClr val="dk1"/>
              </a:solidFill>
              <a:latin typeface="Gill Sans"/>
              <a:ea typeface="Gill Sans"/>
              <a:cs typeface="Gill Sans"/>
              <a:sym typeface="Gill Sans"/>
            </a:endParaRPr>
          </a:p>
        </p:txBody>
      </p:sp>
      <p:sp>
        <p:nvSpPr>
          <p:cNvPr id="487" name="Google Shape;487;p55"/>
          <p:cNvSpPr txBox="1"/>
          <p:nvPr/>
        </p:nvSpPr>
        <p:spPr>
          <a:xfrm>
            <a:off x="6155276" y="363025"/>
            <a:ext cx="2596800" cy="931200"/>
          </a:xfrm>
          <a:prstGeom prst="rect">
            <a:avLst/>
          </a:prstGeom>
          <a:solidFill>
            <a:srgbClr val="EBEBF5">
              <a:alpha val="0"/>
            </a:srgbClr>
          </a:solidFill>
          <a:ln w="12700" cap="flat" cmpd="sng">
            <a:solidFill>
              <a:srgbClr val="008000"/>
            </a:solidFill>
            <a:prstDash val="solid"/>
            <a:miter lim="400000"/>
            <a:headEnd type="none" w="sm" len="sm"/>
            <a:tailEnd type="none" w="sm" len="sm"/>
          </a:ln>
        </p:spPr>
        <p:txBody>
          <a:bodyPr spcFirstLastPara="1" wrap="square" lIns="30850" tIns="34275" rIns="30850" bIns="34275" anchor="t" anchorCtr="0">
            <a:spAutoFit/>
          </a:bodyPr>
          <a:lstStyle/>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D</a:t>
            </a:r>
            <a:r>
              <a:rPr lang="fr" sz="800">
                <a:solidFill>
                  <a:srgbClr val="008000"/>
                </a:solidFill>
                <a:latin typeface="Gill Sans"/>
                <a:ea typeface="Gill Sans"/>
                <a:cs typeface="Gill Sans"/>
                <a:sym typeface="Gill Sans"/>
              </a:rPr>
              <a:t>é</a:t>
            </a:r>
            <a:r>
              <a:rPr lang="fr" sz="800" b="0" i="0" u="none" strike="noStrike" cap="none">
                <a:solidFill>
                  <a:srgbClr val="008000"/>
                </a:solidFill>
                <a:latin typeface="Gill Sans"/>
                <a:ea typeface="Gill Sans"/>
                <a:cs typeface="Gill Sans"/>
                <a:sym typeface="Gill Sans"/>
              </a:rPr>
              <a:t>finit la politique éditoriale et de diffusion </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Veille technologique</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Négociation avec les fournisseurs</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Négociation avec les partenaires</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Négociation des contrats et licences</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 du personnel</a:t>
            </a:r>
            <a:endParaRPr sz="800" b="0" i="0" u="none" strike="noStrike" cap="none">
              <a:solidFill>
                <a:schemeClr val="dk1"/>
              </a:solidFill>
              <a:latin typeface="Gill Sans"/>
              <a:ea typeface="Gill Sans"/>
              <a:cs typeface="Gill Sans"/>
              <a:sym typeface="Gill Sans"/>
            </a:endParaRPr>
          </a:p>
          <a:p>
            <a:pPr marL="89999" marR="0" lvl="0" indent="-50800" algn="l" rtl="0">
              <a:lnSpc>
                <a:spcPct val="100000"/>
              </a:lnSpc>
              <a:spcBef>
                <a:spcPts val="0"/>
              </a:spcBef>
              <a:spcAft>
                <a:spcPts val="0"/>
              </a:spcAft>
              <a:buClr>
                <a:srgbClr val="008000"/>
              </a:buClr>
              <a:buSzPts val="800"/>
              <a:buFont typeface="Gill Sans"/>
              <a:buChar char="✓"/>
            </a:pPr>
            <a:r>
              <a:rPr lang="fr" sz="800" b="0" i="0" u="none" strike="noStrike" cap="none">
                <a:solidFill>
                  <a:srgbClr val="008000"/>
                </a:solidFill>
                <a:latin typeface="Gill Sans"/>
                <a:ea typeface="Gill Sans"/>
                <a:cs typeface="Gill Sans"/>
                <a:sym typeface="Gill Sans"/>
              </a:rPr>
              <a:t>Gestion du budget</a:t>
            </a:r>
            <a:endParaRPr sz="800" b="0" i="0" u="none" strike="noStrike" cap="none">
              <a:solidFill>
                <a:schemeClr val="dk1"/>
              </a:solidFill>
              <a:latin typeface="Gill Sans"/>
              <a:ea typeface="Gill Sans"/>
              <a:cs typeface="Gill Sans"/>
              <a:sym typeface="Gill Sans"/>
            </a:endParaRPr>
          </a:p>
        </p:txBody>
      </p:sp>
      <p:grpSp>
        <p:nvGrpSpPr>
          <p:cNvPr id="488" name="Google Shape;488;p55"/>
          <p:cNvGrpSpPr/>
          <p:nvPr/>
        </p:nvGrpSpPr>
        <p:grpSpPr>
          <a:xfrm>
            <a:off x="3623640" y="3313598"/>
            <a:ext cx="869038" cy="428625"/>
            <a:chOff x="0" y="0"/>
            <a:chExt cx="1287463" cy="635000"/>
          </a:xfrm>
        </p:grpSpPr>
        <p:sp>
          <p:nvSpPr>
            <p:cNvPr id="489" name="Google Shape;489;p55"/>
            <p:cNvSpPr/>
            <p:nvPr/>
          </p:nvSpPr>
          <p:spPr>
            <a:xfrm>
              <a:off x="0" y="0"/>
              <a:ext cx="1287463" cy="635000"/>
            </a:xfrm>
            <a:prstGeom prst="roundRect">
              <a:avLst>
                <a:gd name="adj" fmla="val 16667"/>
              </a:avLst>
            </a:prstGeom>
            <a:gradFill>
              <a:gsLst>
                <a:gs pos="0">
                  <a:srgbClr val="3F80CD"/>
                </a:gs>
                <a:gs pos="100000">
                  <a:srgbClr val="9BC1FF"/>
                </a:gs>
              </a:gsLst>
              <a:lin ang="16200000" scaled="0"/>
            </a:gradFill>
            <a:ln w="9525" cap="flat" cmpd="sng">
              <a:solidFill>
                <a:srgbClr val="4A7EBB"/>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90" name="Google Shape;490;p55"/>
            <p:cNvSpPr txBox="1"/>
            <p:nvPr/>
          </p:nvSpPr>
          <p:spPr>
            <a:xfrm>
              <a:off x="30999" y="163613"/>
              <a:ext cx="1225466" cy="307774"/>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Gill Sans"/>
                  <a:ea typeface="Gill Sans"/>
                  <a:cs typeface="Gill Sans"/>
                  <a:sym typeface="Gill Sans"/>
                </a:rPr>
                <a:t>Aggrégateur</a:t>
              </a:r>
              <a:endParaRPr sz="900" b="0" i="0" u="none" strike="noStrike" cap="none">
                <a:solidFill>
                  <a:schemeClr val="dk1"/>
                </a:solidFill>
                <a:latin typeface="Gill Sans"/>
                <a:ea typeface="Gill Sans"/>
                <a:cs typeface="Gill Sans"/>
                <a:sym typeface="Gill Sans"/>
              </a:endParaRPr>
            </a:p>
          </p:txBody>
        </p:sp>
      </p:grpSp>
      <p:grpSp>
        <p:nvGrpSpPr>
          <p:cNvPr id="491" name="Google Shape;491;p55"/>
          <p:cNvGrpSpPr/>
          <p:nvPr/>
        </p:nvGrpSpPr>
        <p:grpSpPr>
          <a:xfrm>
            <a:off x="5895919" y="3746610"/>
            <a:ext cx="747951" cy="341830"/>
            <a:chOff x="0" y="0"/>
            <a:chExt cx="1108075" cy="506413"/>
          </a:xfrm>
        </p:grpSpPr>
        <p:sp>
          <p:nvSpPr>
            <p:cNvPr id="492" name="Google Shape;492;p55"/>
            <p:cNvSpPr/>
            <p:nvPr/>
          </p:nvSpPr>
          <p:spPr>
            <a:xfrm>
              <a:off x="0" y="0"/>
              <a:ext cx="1108075" cy="506413"/>
            </a:xfrm>
            <a:prstGeom prst="roundRect">
              <a:avLst>
                <a:gd name="adj" fmla="val 16667"/>
              </a:avLst>
            </a:prstGeom>
            <a:gradFill>
              <a:gsLst>
                <a:gs pos="0">
                  <a:srgbClr val="A0CA4A"/>
                </a:gs>
                <a:gs pos="100000">
                  <a:srgbClr val="DCFFA0"/>
                </a:gs>
              </a:gsLst>
              <a:lin ang="16200000" scaled="0"/>
            </a:gradFill>
            <a:ln w="9525" cap="flat" cmpd="sng">
              <a:solidFill>
                <a:srgbClr val="98B954"/>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93" name="Google Shape;493;p55"/>
            <p:cNvSpPr txBox="1"/>
            <p:nvPr/>
          </p:nvSpPr>
          <p:spPr>
            <a:xfrm>
              <a:off x="24720" y="99322"/>
              <a:ext cx="1058635" cy="307774"/>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Gill Sans"/>
                  <a:ea typeface="Gill Sans"/>
                  <a:cs typeface="Gill Sans"/>
                  <a:sym typeface="Gill Sans"/>
                </a:rPr>
                <a:t>Bibliothèque</a:t>
              </a:r>
              <a:endParaRPr sz="900" b="0" i="0" u="none" strike="noStrike" cap="none">
                <a:solidFill>
                  <a:schemeClr val="dk1"/>
                </a:solidFill>
                <a:latin typeface="Gill Sans"/>
                <a:ea typeface="Gill Sans"/>
                <a:cs typeface="Gill Sans"/>
                <a:sym typeface="Gill Sans"/>
              </a:endParaRPr>
            </a:p>
          </p:txBody>
        </p:sp>
      </p:grpSp>
      <p:sp>
        <p:nvSpPr>
          <p:cNvPr id="494" name="Google Shape;494;p55"/>
          <p:cNvSpPr/>
          <p:nvPr/>
        </p:nvSpPr>
        <p:spPr>
          <a:xfrm>
            <a:off x="3096347" y="2353831"/>
            <a:ext cx="788038" cy="505121"/>
          </a:xfrm>
          <a:custGeom>
            <a:avLst/>
            <a:gdLst/>
            <a:ahLst/>
            <a:cxnLst/>
            <a:rect l="l" t="t" r="r" b="b"/>
            <a:pathLst>
              <a:path w="21600" h="21600" extrusionOk="0">
                <a:moveTo>
                  <a:pt x="21600" y="0"/>
                </a:moveTo>
                <a:lnTo>
                  <a:pt x="0" y="21600"/>
                </a:lnTo>
              </a:path>
            </a:pathLst>
          </a:custGeom>
          <a:noFill/>
          <a:ln w="50800" cap="flat" cmpd="sng">
            <a:solidFill>
              <a:srgbClr val="008000"/>
            </a:solidFill>
            <a:prstDash val="solid"/>
            <a:round/>
            <a:headEnd type="none" w="sm" len="sm"/>
            <a:tailEnd type="triangle" w="med" len="med"/>
          </a:ln>
          <a:effectLst>
            <a:outerShdw blurRad="63500" dist="20000" dir="5400000" rotWithShape="0">
              <a:srgbClr val="000000">
                <a:alpha val="37254"/>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cxnSp>
        <p:nvCxnSpPr>
          <p:cNvPr id="495" name="Google Shape;495;p55"/>
          <p:cNvCxnSpPr/>
          <p:nvPr/>
        </p:nvCxnSpPr>
        <p:spPr>
          <a:xfrm flipH="1">
            <a:off x="3985851" y="2353829"/>
            <a:ext cx="91872" cy="943698"/>
          </a:xfrm>
          <a:prstGeom prst="straightConnector1">
            <a:avLst/>
          </a:prstGeom>
          <a:noFill/>
          <a:ln w="50800" cap="flat" cmpd="sng">
            <a:solidFill>
              <a:srgbClr val="008000"/>
            </a:solidFill>
            <a:prstDash val="solid"/>
            <a:round/>
            <a:headEnd type="none" w="sm" len="sm"/>
            <a:tailEnd type="triangle" w="med" len="med"/>
          </a:ln>
          <a:effectLst>
            <a:outerShdw blurRad="63500" dist="20000" dir="5400000" rotWithShape="0">
              <a:srgbClr val="000000">
                <a:alpha val="37254"/>
              </a:srgbClr>
            </a:outerShdw>
          </a:effectLst>
        </p:spPr>
      </p:cxnSp>
      <p:sp>
        <p:nvSpPr>
          <p:cNvPr id="496" name="Google Shape;496;p55"/>
          <p:cNvSpPr/>
          <p:nvPr/>
        </p:nvSpPr>
        <p:spPr>
          <a:xfrm rot="-5400000" flipH="1">
            <a:off x="3887488" y="2113377"/>
            <a:ext cx="330671" cy="3719566"/>
          </a:xfrm>
          <a:custGeom>
            <a:avLst/>
            <a:gdLst/>
            <a:ahLst/>
            <a:cxnLst/>
            <a:rect l="l" t="t" r="r" b="b"/>
            <a:pathLst>
              <a:path w="21600" h="21600" extrusionOk="0">
                <a:moveTo>
                  <a:pt x="0" y="0"/>
                </a:moveTo>
                <a:cubicBezTo>
                  <a:pt x="10800" y="0"/>
                  <a:pt x="21600" y="5400"/>
                  <a:pt x="21600" y="10800"/>
                </a:cubicBezTo>
                <a:cubicBezTo>
                  <a:pt x="21600" y="16200"/>
                  <a:pt x="16482" y="21600"/>
                  <a:pt x="11364" y="21600"/>
                </a:cubicBezTo>
              </a:path>
            </a:pathLst>
          </a:custGeom>
          <a:noFill/>
          <a:ln w="50800" cap="flat" cmpd="sng">
            <a:solidFill>
              <a:srgbClr val="008000"/>
            </a:solidFill>
            <a:prstDash val="solid"/>
            <a:round/>
            <a:headEnd type="none" w="sm" len="sm"/>
            <a:tailEnd type="none" w="sm" len="sm"/>
          </a:ln>
          <a:effectLst>
            <a:outerShdw blurRad="63500" dist="20000" dir="5400000" rotWithShape="0">
              <a:srgbClr val="000000">
                <a:alpha val="37254"/>
              </a:srgbClr>
            </a:outerShdw>
          </a:effectLst>
        </p:spPr>
        <p:txBody>
          <a:bodyPr spcFirstLastPara="1" wrap="square" lIns="30850" tIns="34275" rIns="30850"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497" name="Google Shape;497;p55"/>
          <p:cNvSpPr txBox="1"/>
          <p:nvPr/>
        </p:nvSpPr>
        <p:spPr>
          <a:xfrm rot="226011">
            <a:off x="3004811" y="3772858"/>
            <a:ext cx="1294584" cy="214674"/>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008000"/>
                </a:solidFill>
                <a:latin typeface="Gill Sans"/>
                <a:ea typeface="Gill Sans"/>
                <a:cs typeface="Gill Sans"/>
                <a:sym typeface="Gill Sans"/>
              </a:rPr>
              <a:t>Fournit les exemplaires d’échanges</a:t>
            </a:r>
            <a:endParaRPr sz="900" b="0" i="0" u="none" strike="noStrike" cap="none">
              <a:solidFill>
                <a:srgbClr val="008000"/>
              </a:solidFill>
              <a:latin typeface="Gill Sans"/>
              <a:ea typeface="Gill Sans"/>
              <a:cs typeface="Gill Sans"/>
              <a:sym typeface="Gill Sans"/>
            </a:endParaRPr>
          </a:p>
        </p:txBody>
      </p:sp>
      <p:sp>
        <p:nvSpPr>
          <p:cNvPr id="498" name="Google Shape;498;p55"/>
          <p:cNvSpPr/>
          <p:nvPr/>
        </p:nvSpPr>
        <p:spPr>
          <a:xfrm>
            <a:off x="4471756" y="3504012"/>
            <a:ext cx="1424699" cy="278096"/>
          </a:xfrm>
          <a:custGeom>
            <a:avLst/>
            <a:gdLst/>
            <a:ahLst/>
            <a:cxnLst/>
            <a:rect l="l" t="t" r="r" b="b"/>
            <a:pathLst>
              <a:path w="21600" h="21600" extrusionOk="0">
                <a:moveTo>
                  <a:pt x="0" y="0"/>
                </a:moveTo>
                <a:lnTo>
                  <a:pt x="21600" y="21600"/>
                </a:lnTo>
              </a:path>
            </a:pathLst>
          </a:custGeom>
          <a:noFill/>
          <a:ln w="50800" cap="flat" cmpd="sng">
            <a:solidFill>
              <a:schemeClr val="accent5"/>
            </a:solidFill>
            <a:prstDash val="solid"/>
            <a:round/>
            <a:headEnd type="triangle" w="med" len="med"/>
            <a:tailEnd type="triangle" w="med" len="med"/>
          </a:ln>
          <a:effectLst>
            <a:outerShdw blurRad="63500" dist="20000" dir="5400000" rotWithShape="0">
              <a:srgbClr val="000000">
                <a:alpha val="37254"/>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cxnSp>
        <p:nvCxnSpPr>
          <p:cNvPr id="499" name="Google Shape;499;p55"/>
          <p:cNvCxnSpPr>
            <a:stCxn id="459" idx="3"/>
          </p:cNvCxnSpPr>
          <p:nvPr/>
        </p:nvCxnSpPr>
        <p:spPr>
          <a:xfrm>
            <a:off x="4536166" y="2188052"/>
            <a:ext cx="671700" cy="226200"/>
          </a:xfrm>
          <a:prstGeom prst="straightConnector1">
            <a:avLst/>
          </a:prstGeom>
          <a:noFill/>
          <a:ln w="50800" cap="flat" cmpd="sng">
            <a:solidFill>
              <a:srgbClr val="008000"/>
            </a:solidFill>
            <a:prstDash val="solid"/>
            <a:round/>
            <a:headEnd type="none" w="sm" len="sm"/>
            <a:tailEnd type="diamond" w="med" len="med"/>
          </a:ln>
          <a:effectLst>
            <a:outerShdw blurRad="63500" dist="20000" dir="5400000" rotWithShape="0">
              <a:srgbClr val="000000">
                <a:alpha val="37254"/>
              </a:srgbClr>
            </a:outerShdw>
          </a:effectLst>
        </p:spPr>
      </p:cxnSp>
      <p:sp>
        <p:nvSpPr>
          <p:cNvPr id="500" name="Google Shape;500;p55"/>
          <p:cNvSpPr txBox="1"/>
          <p:nvPr/>
        </p:nvSpPr>
        <p:spPr>
          <a:xfrm>
            <a:off x="2418453" y="3329662"/>
            <a:ext cx="828158" cy="315441"/>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800"/>
              <a:buFont typeface="Arial"/>
              <a:buNone/>
            </a:pPr>
            <a:r>
              <a:rPr lang="fr" sz="800" b="0" i="0" u="none" strike="noStrike" cap="none">
                <a:solidFill>
                  <a:schemeClr val="dk1"/>
                </a:solidFill>
                <a:latin typeface="Gill Sans"/>
                <a:ea typeface="Gill Sans"/>
                <a:cs typeface="Gill Sans"/>
                <a:sym typeface="Gill Sans"/>
              </a:rPr>
              <a:t>Exemplaires imprimés</a:t>
            </a:r>
            <a:endParaRPr sz="800" b="0" i="0" u="none" strike="noStrike" cap="none">
              <a:solidFill>
                <a:schemeClr val="dk1"/>
              </a:solidFill>
              <a:latin typeface="Gill Sans"/>
              <a:ea typeface="Gill Sans"/>
              <a:cs typeface="Gill Sans"/>
              <a:sym typeface="Gill Sans"/>
            </a:endParaRPr>
          </a:p>
        </p:txBody>
      </p:sp>
      <p:sp>
        <p:nvSpPr>
          <p:cNvPr id="501" name="Google Shape;501;p55"/>
          <p:cNvSpPr/>
          <p:nvPr/>
        </p:nvSpPr>
        <p:spPr>
          <a:xfrm flipH="1">
            <a:off x="2166146" y="3174398"/>
            <a:ext cx="617632" cy="552497"/>
          </a:xfrm>
          <a:custGeom>
            <a:avLst/>
            <a:gdLst/>
            <a:ahLst/>
            <a:cxnLst/>
            <a:rect l="l" t="t" r="r" b="b"/>
            <a:pathLst>
              <a:path w="21600" h="21600" extrusionOk="0">
                <a:moveTo>
                  <a:pt x="0" y="0"/>
                </a:moveTo>
                <a:lnTo>
                  <a:pt x="0" y="21600"/>
                </a:lnTo>
                <a:lnTo>
                  <a:pt x="21600" y="21600"/>
                </a:lnTo>
              </a:path>
            </a:pathLst>
          </a:custGeom>
          <a:noFill/>
          <a:ln w="50800" cap="flat" cmpd="sng">
            <a:solidFill>
              <a:schemeClr val="accent5"/>
            </a:solidFill>
            <a:prstDash val="solid"/>
            <a:round/>
            <a:headEnd type="none" w="sm" len="sm"/>
            <a:tailEnd type="triangle" w="med" len="med"/>
          </a:ln>
          <a:effectLst>
            <a:outerShdw blurRad="63500" dist="20000" dir="5400000" rotWithShape="0">
              <a:srgbClr val="000000">
                <a:alpha val="37254"/>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grpSp>
        <p:nvGrpSpPr>
          <p:cNvPr id="502" name="Google Shape;502;p55"/>
          <p:cNvGrpSpPr/>
          <p:nvPr/>
        </p:nvGrpSpPr>
        <p:grpSpPr>
          <a:xfrm>
            <a:off x="1775311" y="4149588"/>
            <a:ext cx="631151" cy="342900"/>
            <a:chOff x="0" y="0"/>
            <a:chExt cx="935038" cy="508000"/>
          </a:xfrm>
        </p:grpSpPr>
        <p:sp>
          <p:nvSpPr>
            <p:cNvPr id="503" name="Google Shape;503;p55"/>
            <p:cNvSpPr/>
            <p:nvPr/>
          </p:nvSpPr>
          <p:spPr>
            <a:xfrm>
              <a:off x="0" y="0"/>
              <a:ext cx="935038" cy="508000"/>
            </a:xfrm>
            <a:prstGeom prst="roundRect">
              <a:avLst>
                <a:gd name="adj" fmla="val 16667"/>
              </a:avLst>
            </a:prstGeom>
            <a:gradFill>
              <a:gsLst>
                <a:gs pos="0">
                  <a:srgbClr val="3F80CD"/>
                </a:gs>
                <a:gs pos="100000">
                  <a:srgbClr val="9BC1FF"/>
                </a:gs>
              </a:gsLst>
              <a:lin ang="16200000" scaled="0"/>
            </a:gradFill>
            <a:ln w="9525" cap="flat" cmpd="sng">
              <a:solidFill>
                <a:srgbClr val="4A7EBB"/>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504" name="Google Shape;504;p55"/>
            <p:cNvSpPr txBox="1"/>
            <p:nvPr/>
          </p:nvSpPr>
          <p:spPr>
            <a:xfrm>
              <a:off x="24799" y="100112"/>
              <a:ext cx="885440" cy="307774"/>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chemeClr val="dk1"/>
                  </a:solidFill>
                  <a:latin typeface="Gill Sans"/>
                  <a:ea typeface="Gill Sans"/>
                  <a:cs typeface="Gill Sans"/>
                  <a:sym typeface="Gill Sans"/>
                </a:rPr>
                <a:t>Libraires</a:t>
              </a:r>
              <a:endParaRPr sz="900" b="0" i="0" u="none" strike="noStrike" cap="none">
                <a:solidFill>
                  <a:schemeClr val="dk1"/>
                </a:solidFill>
                <a:latin typeface="Gill Sans"/>
                <a:ea typeface="Gill Sans"/>
                <a:cs typeface="Gill Sans"/>
                <a:sym typeface="Gill Sans"/>
              </a:endParaRPr>
            </a:p>
          </p:txBody>
        </p:sp>
      </p:grpSp>
      <p:grpSp>
        <p:nvGrpSpPr>
          <p:cNvPr id="505" name="Google Shape;505;p55"/>
          <p:cNvGrpSpPr/>
          <p:nvPr/>
        </p:nvGrpSpPr>
        <p:grpSpPr>
          <a:xfrm>
            <a:off x="4169095" y="4371977"/>
            <a:ext cx="749024" cy="342900"/>
            <a:chOff x="0" y="0"/>
            <a:chExt cx="1109663" cy="508000"/>
          </a:xfrm>
        </p:grpSpPr>
        <p:sp>
          <p:nvSpPr>
            <p:cNvPr id="506" name="Google Shape;506;p55"/>
            <p:cNvSpPr/>
            <p:nvPr/>
          </p:nvSpPr>
          <p:spPr>
            <a:xfrm>
              <a:off x="0" y="0"/>
              <a:ext cx="1109663" cy="508000"/>
            </a:xfrm>
            <a:prstGeom prst="roundRect">
              <a:avLst>
                <a:gd name="adj" fmla="val 16667"/>
              </a:avLst>
            </a:prstGeom>
            <a:solidFill>
              <a:srgbClr val="FF0000"/>
            </a:solidFill>
            <a:ln w="9525" cap="flat" cmpd="sng">
              <a:solidFill>
                <a:srgbClr val="4A7EBB"/>
              </a:solidFill>
              <a:prstDash val="solid"/>
              <a:round/>
              <a:headEnd type="none" w="sm" len="sm"/>
              <a:tailEnd type="none" w="sm" len="sm"/>
            </a:ln>
            <a:effectLst>
              <a:outerShdw blurRad="63500" dist="23000" dir="5400000" rotWithShape="0">
                <a:srgbClr val="000000">
                  <a:alpha val="34509"/>
                </a:srgbClr>
              </a:outerShdw>
            </a:effectLst>
          </p:spPr>
          <p:txBody>
            <a:bodyPr spcFirstLastPara="1" wrap="square" lIns="30850" tIns="30850" rIns="3085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sp>
          <p:nvSpPr>
            <p:cNvPr id="507" name="Google Shape;507;p55"/>
            <p:cNvSpPr txBox="1"/>
            <p:nvPr/>
          </p:nvSpPr>
          <p:spPr>
            <a:xfrm>
              <a:off x="24798" y="100112"/>
              <a:ext cx="1060068" cy="307775"/>
            </a:xfrm>
            <a:prstGeom prst="rect">
              <a:avLst/>
            </a:prstGeom>
            <a:noFill/>
            <a:ln>
              <a:noFill/>
            </a:ln>
          </p:spPr>
          <p:txBody>
            <a:bodyPr spcFirstLastPara="1" wrap="square" lIns="30850" tIns="30850" rIns="30850" bIns="30850" anchor="ctr" anchorCtr="0">
              <a:spAutoFit/>
            </a:bodyPr>
            <a:lstStyle/>
            <a:p>
              <a:pPr marL="0" marR="0" lvl="0" indent="0" algn="ctr" rtl="0">
                <a:lnSpc>
                  <a:spcPct val="100000"/>
                </a:lnSpc>
                <a:spcBef>
                  <a:spcPts val="0"/>
                </a:spcBef>
                <a:spcAft>
                  <a:spcPts val="0"/>
                </a:spcAft>
                <a:buClr>
                  <a:srgbClr val="000000"/>
                </a:buClr>
                <a:buSzPts val="900"/>
                <a:buFont typeface="Arial"/>
                <a:buNone/>
              </a:pPr>
              <a:r>
                <a:rPr lang="fr" sz="900" b="0" i="0" u="none" strike="noStrike" cap="none">
                  <a:solidFill>
                    <a:srgbClr val="F9FAFA"/>
                  </a:solidFill>
                  <a:latin typeface="Gill Sans"/>
                  <a:ea typeface="Gill Sans"/>
                  <a:cs typeface="Gill Sans"/>
                  <a:sym typeface="Gill Sans"/>
                </a:rPr>
                <a:t>Clients / Lecteurs</a:t>
              </a:r>
              <a:endParaRPr sz="900" b="0" i="0" u="none" strike="noStrike" cap="none">
                <a:solidFill>
                  <a:srgbClr val="F9FAFA"/>
                </a:solidFill>
                <a:latin typeface="Gill Sans"/>
                <a:ea typeface="Gill Sans"/>
                <a:cs typeface="Gill Sans"/>
                <a:sym typeface="Gill Sans"/>
              </a:endParaRPr>
            </a:p>
          </p:txBody>
        </p:sp>
      </p:grpSp>
      <p:sp>
        <p:nvSpPr>
          <p:cNvPr id="508" name="Google Shape;508;p55"/>
          <p:cNvSpPr/>
          <p:nvPr/>
        </p:nvSpPr>
        <p:spPr>
          <a:xfrm>
            <a:off x="1479187" y="3397714"/>
            <a:ext cx="30860" cy="408955"/>
          </a:xfrm>
          <a:custGeom>
            <a:avLst/>
            <a:gdLst/>
            <a:ahLst/>
            <a:cxnLst/>
            <a:rect l="l" t="t" r="r" b="b"/>
            <a:pathLst>
              <a:path w="21600" h="21600" extrusionOk="0">
                <a:moveTo>
                  <a:pt x="21600" y="21600"/>
                </a:moveTo>
                <a:lnTo>
                  <a:pt x="0" y="0"/>
                </a:lnTo>
              </a:path>
            </a:pathLst>
          </a:custGeom>
          <a:noFill/>
          <a:ln w="50800" cap="flat" cmpd="sng">
            <a:solidFill>
              <a:srgbClr val="008000"/>
            </a:solidFill>
            <a:prstDash val="solid"/>
            <a:round/>
            <a:headEnd type="none" w="sm" len="sm"/>
            <a:tailEnd type="diamond" w="med" len="med"/>
          </a:ln>
          <a:effectLst>
            <a:outerShdw blurRad="63500" dist="20000" dir="5400000" rotWithShape="0">
              <a:srgbClr val="000000">
                <a:alpha val="37254"/>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cxnSp>
        <p:nvCxnSpPr>
          <p:cNvPr id="509" name="Google Shape;509;p55"/>
          <p:cNvCxnSpPr/>
          <p:nvPr/>
        </p:nvCxnSpPr>
        <p:spPr>
          <a:xfrm>
            <a:off x="1348423" y="3942911"/>
            <a:ext cx="432420" cy="335112"/>
          </a:xfrm>
          <a:prstGeom prst="straightConnector1">
            <a:avLst/>
          </a:prstGeom>
          <a:noFill/>
          <a:ln w="50800" cap="flat" cmpd="sng">
            <a:solidFill>
              <a:srgbClr val="008000"/>
            </a:solidFill>
            <a:prstDash val="solid"/>
            <a:round/>
            <a:headEnd type="none" w="sm" len="sm"/>
            <a:tailEnd type="triangle" w="med" len="med"/>
          </a:ln>
          <a:effectLst>
            <a:outerShdw blurRad="63500" dist="20000" dir="5400000" rotWithShape="0">
              <a:srgbClr val="000000">
                <a:alpha val="37254"/>
              </a:srgbClr>
            </a:outerShdw>
          </a:effectLst>
        </p:spPr>
      </p:cxnSp>
      <p:cxnSp>
        <p:nvCxnSpPr>
          <p:cNvPr id="510" name="Google Shape;510;p55"/>
          <p:cNvCxnSpPr/>
          <p:nvPr/>
        </p:nvCxnSpPr>
        <p:spPr>
          <a:xfrm>
            <a:off x="2401016" y="4346259"/>
            <a:ext cx="1792725" cy="197168"/>
          </a:xfrm>
          <a:prstGeom prst="straightConnector1">
            <a:avLst/>
          </a:prstGeom>
          <a:noFill/>
          <a:ln w="50800" cap="flat" cmpd="sng">
            <a:solidFill>
              <a:schemeClr val="accent5"/>
            </a:solidFill>
            <a:prstDash val="solid"/>
            <a:round/>
            <a:headEnd type="none" w="sm" len="sm"/>
            <a:tailEnd type="triangle" w="med" len="med"/>
          </a:ln>
          <a:effectLst>
            <a:outerShdw blurRad="63500" dist="20000" dir="5400000" rotWithShape="0">
              <a:srgbClr val="000000">
                <a:alpha val="37254"/>
              </a:srgbClr>
            </a:outerShdw>
          </a:effectLst>
        </p:spPr>
      </p:cxnSp>
      <p:cxnSp>
        <p:nvCxnSpPr>
          <p:cNvPr id="511" name="Google Shape;511;p55"/>
          <p:cNvCxnSpPr/>
          <p:nvPr/>
        </p:nvCxnSpPr>
        <p:spPr>
          <a:xfrm>
            <a:off x="4152355" y="3742225"/>
            <a:ext cx="440007" cy="664043"/>
          </a:xfrm>
          <a:prstGeom prst="straightConnector1">
            <a:avLst/>
          </a:prstGeom>
          <a:noFill/>
          <a:ln w="50800" cap="flat" cmpd="sng">
            <a:solidFill>
              <a:schemeClr val="accent5"/>
            </a:solidFill>
            <a:prstDash val="solid"/>
            <a:round/>
            <a:headEnd type="none" w="sm" len="sm"/>
            <a:tailEnd type="triangle" w="med" len="med"/>
          </a:ln>
          <a:effectLst>
            <a:outerShdw blurRad="63500" dist="20000" dir="5400000" rotWithShape="0">
              <a:srgbClr val="000000">
                <a:alpha val="37254"/>
              </a:srgbClr>
            </a:outerShdw>
          </a:effectLst>
        </p:spPr>
      </p:cxnSp>
      <p:sp>
        <p:nvSpPr>
          <p:cNvPr id="512" name="Google Shape;512;p55"/>
          <p:cNvSpPr/>
          <p:nvPr/>
        </p:nvSpPr>
        <p:spPr>
          <a:xfrm>
            <a:off x="4906821" y="4086586"/>
            <a:ext cx="1192734" cy="303300"/>
          </a:xfrm>
          <a:custGeom>
            <a:avLst/>
            <a:gdLst/>
            <a:ahLst/>
            <a:cxnLst/>
            <a:rect l="l" t="t" r="r" b="b"/>
            <a:pathLst>
              <a:path w="21600" h="21600" extrusionOk="0">
                <a:moveTo>
                  <a:pt x="21600" y="0"/>
                </a:moveTo>
                <a:lnTo>
                  <a:pt x="0" y="21600"/>
                </a:lnTo>
              </a:path>
            </a:pathLst>
          </a:custGeom>
          <a:noFill/>
          <a:ln w="28575" cap="flat" cmpd="sng">
            <a:solidFill>
              <a:srgbClr val="FF0000"/>
            </a:solidFill>
            <a:prstDash val="dashDot"/>
            <a:round/>
            <a:headEnd type="none" w="sm" len="sm"/>
            <a:tailEnd type="triangle" w="med" len="med"/>
          </a:ln>
          <a:effectLst>
            <a:outerShdw blurRad="63500" dist="23000" dir="5400000" rotWithShape="0">
              <a:srgbClr val="000000">
                <a:alpha val="34509"/>
              </a:srgbClr>
            </a:outerShdw>
          </a:effectLst>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200"/>
              <a:buFont typeface="Arial"/>
              <a:buNone/>
            </a:pPr>
            <a:endParaRPr sz="1200" b="0" i="0" u="none" strike="noStrike" cap="none">
              <a:solidFill>
                <a:schemeClr val="dk1"/>
              </a:solidFill>
              <a:latin typeface="Gill Sans"/>
              <a:ea typeface="Gill Sans"/>
              <a:cs typeface="Gill Sans"/>
              <a:sym typeface="Gill Sans"/>
            </a:endParaRPr>
          </a:p>
        </p:txBody>
      </p:sp>
      <p:cxnSp>
        <p:nvCxnSpPr>
          <p:cNvPr id="513" name="Google Shape;513;p55"/>
          <p:cNvCxnSpPr/>
          <p:nvPr/>
        </p:nvCxnSpPr>
        <p:spPr>
          <a:xfrm>
            <a:off x="5806440" y="593645"/>
            <a:ext cx="293114" cy="102991"/>
          </a:xfrm>
          <a:prstGeom prst="straightConnector1">
            <a:avLst/>
          </a:prstGeom>
          <a:noFill/>
          <a:ln w="50800" cap="flat" cmpd="sng">
            <a:solidFill>
              <a:srgbClr val="008000"/>
            </a:solidFill>
            <a:prstDash val="solid"/>
            <a:round/>
            <a:headEnd type="none" w="sm" len="sm"/>
            <a:tailEnd type="diamond" w="med" len="med"/>
          </a:ln>
          <a:effectLst>
            <a:outerShdw blurRad="63500" dist="20000" dir="5400000" rotWithShape="0">
              <a:srgbClr val="000000">
                <a:alpha val="37254"/>
              </a:srgbClr>
            </a:outerShdw>
          </a:effectLst>
        </p:spPr>
      </p:cxnSp>
      <p:cxnSp>
        <p:nvCxnSpPr>
          <p:cNvPr id="514" name="Google Shape;514;p55"/>
          <p:cNvCxnSpPr/>
          <p:nvPr/>
        </p:nvCxnSpPr>
        <p:spPr>
          <a:xfrm>
            <a:off x="2595995" y="568110"/>
            <a:ext cx="322169" cy="4316"/>
          </a:xfrm>
          <a:prstGeom prst="straightConnector1">
            <a:avLst/>
          </a:prstGeom>
          <a:noFill/>
          <a:ln w="50800" cap="flat" cmpd="sng">
            <a:solidFill>
              <a:srgbClr val="FF0000"/>
            </a:solidFill>
            <a:prstDash val="solid"/>
            <a:round/>
            <a:headEnd type="none" w="sm" len="sm"/>
            <a:tailEnd type="diamond" w="med" len="med"/>
          </a:ln>
          <a:effectLst>
            <a:outerShdw blurRad="63500" dist="20000" dir="5400000" rotWithShape="0">
              <a:srgbClr val="000000">
                <a:alpha val="37254"/>
              </a:srgbClr>
            </a:outerShdw>
          </a:effectLst>
        </p:spPr>
      </p:cxnSp>
      <p:cxnSp>
        <p:nvCxnSpPr>
          <p:cNvPr id="515" name="Google Shape;515;p55"/>
          <p:cNvCxnSpPr/>
          <p:nvPr/>
        </p:nvCxnSpPr>
        <p:spPr>
          <a:xfrm rot="10800000" flipH="1">
            <a:off x="1427515" y="3791944"/>
            <a:ext cx="147441" cy="14725"/>
          </a:xfrm>
          <a:prstGeom prst="straightConnector1">
            <a:avLst/>
          </a:prstGeom>
          <a:noFill/>
          <a:ln w="50800" cap="sq" cmpd="sng">
            <a:solidFill>
              <a:srgbClr val="008000"/>
            </a:solidFill>
            <a:prstDash val="solid"/>
            <a:bevel/>
            <a:headEnd type="none" w="sm" len="sm"/>
            <a:tailEnd type="none" w="sm" len="sm"/>
          </a:ln>
          <a:effectLst>
            <a:outerShdw blurRad="63500" dist="20000" dir="5400000" rotWithShape="0">
              <a:srgbClr val="000000">
                <a:alpha val="37254"/>
              </a:srgbClr>
            </a:outerShdw>
          </a:effectLst>
        </p:spPr>
      </p:cxnSp>
      <p:cxnSp>
        <p:nvCxnSpPr>
          <p:cNvPr id="516" name="Google Shape;516;p55"/>
          <p:cNvCxnSpPr>
            <a:stCxn id="478" idx="1"/>
          </p:cNvCxnSpPr>
          <p:nvPr/>
        </p:nvCxnSpPr>
        <p:spPr>
          <a:xfrm>
            <a:off x="812887" y="3797614"/>
            <a:ext cx="3352500" cy="901500"/>
          </a:xfrm>
          <a:prstGeom prst="curvedConnector3">
            <a:avLst>
              <a:gd name="adj1" fmla="val -6819"/>
            </a:avLst>
          </a:prstGeom>
          <a:noFill/>
          <a:ln w="50800" cap="flat" cmpd="sng">
            <a:solidFill>
              <a:srgbClr val="008000"/>
            </a:solidFill>
            <a:prstDash val="solid"/>
            <a:round/>
            <a:headEnd type="none" w="sm" len="sm"/>
            <a:tailEnd type="triangle" w="med" len="med"/>
          </a:ln>
        </p:spPr>
      </p:cxnSp>
      <p:cxnSp>
        <p:nvCxnSpPr>
          <p:cNvPr id="517" name="Google Shape;517;p55"/>
          <p:cNvCxnSpPr/>
          <p:nvPr/>
        </p:nvCxnSpPr>
        <p:spPr>
          <a:xfrm>
            <a:off x="1780862" y="1035853"/>
            <a:ext cx="1771800" cy="745500"/>
          </a:xfrm>
          <a:prstGeom prst="straightConnector1">
            <a:avLst/>
          </a:prstGeom>
          <a:noFill/>
          <a:ln w="50800" cap="flat" cmpd="sng">
            <a:solidFill>
              <a:srgbClr val="FF0000"/>
            </a:solidFill>
            <a:prstDash val="solid"/>
            <a:round/>
            <a:headEnd type="none" w="sm" len="sm"/>
            <a:tailEnd type="triangle" w="med" len="med"/>
          </a:ln>
          <a:effectLst>
            <a:outerShdw blurRad="63500" dist="20000" dir="5400000" rotWithShape="0">
              <a:srgbClr val="000000">
                <a:alpha val="37254"/>
              </a:srgbClr>
            </a:outerShdw>
          </a:effectLst>
        </p:spPr>
      </p:cxnSp>
      <p:cxnSp>
        <p:nvCxnSpPr>
          <p:cNvPr id="518" name="Google Shape;518;p55"/>
          <p:cNvCxnSpPr/>
          <p:nvPr/>
        </p:nvCxnSpPr>
        <p:spPr>
          <a:xfrm>
            <a:off x="4270013" y="2348694"/>
            <a:ext cx="1626600" cy="1577400"/>
          </a:xfrm>
          <a:prstGeom prst="curvedConnector3">
            <a:avLst>
              <a:gd name="adj1" fmla="val 49995"/>
            </a:avLst>
          </a:prstGeom>
          <a:noFill/>
          <a:ln w="50800" cap="flat" cmpd="sng">
            <a:solidFill>
              <a:srgbClr val="008000"/>
            </a:solidFill>
            <a:prstDash val="solid"/>
            <a:round/>
            <a:headEnd type="none" w="sm" len="sm"/>
            <a:tailEnd type="triangle" w="med" len="med"/>
          </a:ln>
        </p:spPr>
      </p:cxnSp>
      <p:sp>
        <p:nvSpPr>
          <p:cNvPr id="519" name="Google Shape;519;p55"/>
          <p:cNvSpPr txBox="1"/>
          <p:nvPr/>
        </p:nvSpPr>
        <p:spPr>
          <a:xfrm>
            <a:off x="3445049" y="2719977"/>
            <a:ext cx="599329" cy="346218"/>
          </a:xfrm>
          <a:prstGeom prst="rect">
            <a:avLst/>
          </a:prstGeom>
          <a:noFill/>
          <a:ln>
            <a:noFill/>
          </a:ln>
        </p:spPr>
        <p:txBody>
          <a:bodyPr spcFirstLastPara="1" wrap="square" lIns="30850" tIns="34275" rIns="30850" bIns="34275" anchor="t" anchorCtr="0">
            <a:spAutoFit/>
          </a:bodyPr>
          <a:lstStyle/>
          <a:p>
            <a:pPr marL="0" marR="0" lvl="0" indent="0" algn="l" rtl="0">
              <a:lnSpc>
                <a:spcPct val="100000"/>
              </a:lnSpc>
              <a:spcBef>
                <a:spcPts val="0"/>
              </a:spcBef>
              <a:spcAft>
                <a:spcPts val="0"/>
              </a:spcAft>
              <a:buClr>
                <a:srgbClr val="000000"/>
              </a:buClr>
              <a:buSzPts val="900"/>
              <a:buFont typeface="Arial"/>
              <a:buNone/>
            </a:pPr>
            <a:r>
              <a:rPr lang="fr" sz="900" b="0" i="0" u="none" strike="noStrike" cap="none">
                <a:solidFill>
                  <a:srgbClr val="008000"/>
                </a:solidFill>
                <a:latin typeface="Gill Sans"/>
                <a:ea typeface="Gill Sans"/>
                <a:cs typeface="Gill Sans"/>
                <a:sym typeface="Gill Sans"/>
              </a:rPr>
              <a:t>Envoie des fichiers</a:t>
            </a:r>
            <a:endParaRPr sz="900" b="0" i="0" u="none" strike="noStrike" cap="none">
              <a:solidFill>
                <a:schemeClr val="dk1"/>
              </a:solidFill>
              <a:latin typeface="Gill Sans"/>
              <a:ea typeface="Gill Sans"/>
              <a:cs typeface="Gill Sans"/>
              <a:sym typeface="Gill Sans"/>
            </a:endParaRPr>
          </a:p>
        </p:txBody>
      </p:sp>
      <p:sp>
        <p:nvSpPr>
          <p:cNvPr id="520" name="Google Shape;520;p55"/>
          <p:cNvSpPr/>
          <p:nvPr/>
        </p:nvSpPr>
        <p:spPr>
          <a:xfrm>
            <a:off x="2193046" y="1898058"/>
            <a:ext cx="2377500" cy="634500"/>
          </a:xfrm>
          <a:prstGeom prst="roundRect">
            <a:avLst>
              <a:gd name="adj" fmla="val 16667"/>
            </a:avLst>
          </a:prstGeom>
          <a:noFill/>
          <a:ln w="25400" cap="flat" cmpd="sng">
            <a:solidFill>
              <a:srgbClr val="008000"/>
            </a:solidFill>
            <a:prstDash val="solid"/>
            <a:round/>
            <a:headEnd type="none" w="sm" len="sm"/>
            <a:tailEnd type="none" w="sm" len="sm"/>
          </a:ln>
        </p:spPr>
        <p:txBody>
          <a:bodyPr spcFirstLastPara="1" wrap="square" lIns="61700" tIns="30850" rIns="61700" bIns="30850" anchor="ctr" anchorCtr="0">
            <a:noAutofit/>
          </a:bodyPr>
          <a:lstStyle/>
          <a:p>
            <a:pPr marL="0" marR="0" lvl="0" indent="0" algn="ctr" rtl="0">
              <a:lnSpc>
                <a:spcPct val="100000"/>
              </a:lnSpc>
              <a:spcBef>
                <a:spcPts val="0"/>
              </a:spcBef>
              <a:spcAft>
                <a:spcPts val="0"/>
              </a:spcAft>
              <a:buClr>
                <a:srgbClr val="000000"/>
              </a:buClr>
              <a:buSzPts val="1200"/>
              <a:buFont typeface="Arial"/>
              <a:buNone/>
            </a:pPr>
            <a:endParaRPr sz="1200" b="0" i="0" u="none" strike="noStrike" cap="none">
              <a:solidFill>
                <a:schemeClr val="lt1"/>
              </a:solidFill>
              <a:latin typeface="Arial"/>
              <a:ea typeface="Arial"/>
              <a:cs typeface="Arial"/>
              <a:sym typeface="Arial"/>
            </a:endParaRPr>
          </a:p>
        </p:txBody>
      </p:sp>
      <p:sp>
        <p:nvSpPr>
          <p:cNvPr id="521" name="Google Shape;521;p55"/>
          <p:cNvSpPr txBox="1"/>
          <p:nvPr/>
        </p:nvSpPr>
        <p:spPr>
          <a:xfrm>
            <a:off x="3077051" y="1872140"/>
            <a:ext cx="810300" cy="238500"/>
          </a:xfrm>
          <a:prstGeom prst="rect">
            <a:avLst/>
          </a:prstGeom>
          <a:noFill/>
          <a:ln>
            <a:noFill/>
          </a:ln>
        </p:spPr>
        <p:txBody>
          <a:bodyPr spcFirstLastPara="1" wrap="square" lIns="68575" tIns="34275" rIns="68575"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fr" sz="1100" b="0" i="0" u="none" strike="noStrike" cap="none">
                <a:solidFill>
                  <a:schemeClr val="dk1"/>
                </a:solidFill>
                <a:latin typeface="Gill Sans"/>
                <a:ea typeface="Gill Sans"/>
                <a:cs typeface="Gill Sans"/>
                <a:sym typeface="Gill Sans"/>
              </a:rPr>
              <a:t>Rédaction</a:t>
            </a:r>
            <a:endParaRPr sz="1000" b="0" i="0" u="none" strike="noStrike" cap="none">
              <a:solidFill>
                <a:srgbClr val="000000"/>
              </a:solidFill>
              <a:latin typeface="Arial"/>
              <a:ea typeface="Arial"/>
              <a:cs typeface="Arial"/>
              <a:sym typeface="Arial"/>
            </a:endParaRPr>
          </a:p>
        </p:txBody>
      </p:sp>
      <p:sp>
        <p:nvSpPr>
          <p:cNvPr id="2" name="Google Shape;438;p54">
            <a:extLst>
              <a:ext uri="{FF2B5EF4-FFF2-40B4-BE49-F238E27FC236}">
                <a16:creationId xmlns:a16="http://schemas.microsoft.com/office/drawing/2014/main" id="{08E93A3D-F74F-9228-534D-170226174674}"/>
              </a:ext>
            </a:extLst>
          </p:cNvPr>
          <p:cNvSpPr txBox="1">
            <a:spLocks noGrp="1"/>
          </p:cNvSpPr>
          <p:nvPr>
            <p:ph type="title"/>
          </p:nvPr>
        </p:nvSpPr>
        <p:spPr>
          <a:xfrm>
            <a:off x="-10106" y="-16882"/>
            <a:ext cx="3045105" cy="683987"/>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ct val="109523"/>
              <a:buNone/>
            </a:pPr>
            <a:r>
              <a:rPr lang="fr" sz="2800" dirty="0"/>
              <a:t>Workflow</a:t>
            </a:r>
            <a:endParaRPr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3"/>
                                        </p:tgtEl>
                                        <p:attrNameLst>
                                          <p:attrName>style.visibility</p:attrName>
                                        </p:attrNameLst>
                                      </p:cBhvr>
                                      <p:to>
                                        <p:strVal val="visible"/>
                                      </p:to>
                                    </p:set>
                                    <p:animEffect transition="in" filter="fade">
                                      <p:cBhvr>
                                        <p:cTn id="7" dur="1000"/>
                                        <p:tgtEl>
                                          <p:spTgt spid="473"/>
                                        </p:tgtEl>
                                      </p:cBhvr>
                                    </p:animEffect>
                                  </p:childTnLst>
                                </p:cTn>
                              </p:par>
                              <p:par>
                                <p:cTn id="8" presetID="10" presetClass="entr" presetSubtype="0" fill="hold" nodeType="withEffect">
                                  <p:stCondLst>
                                    <p:cond delay="0"/>
                                  </p:stCondLst>
                                  <p:childTnLst>
                                    <p:set>
                                      <p:cBhvr>
                                        <p:cTn id="9" dur="1" fill="hold">
                                          <p:stCondLst>
                                            <p:cond delay="0"/>
                                          </p:stCondLst>
                                        </p:cTn>
                                        <p:tgtEl>
                                          <p:spTgt spid="482"/>
                                        </p:tgtEl>
                                        <p:attrNameLst>
                                          <p:attrName>style.visibility</p:attrName>
                                        </p:attrNameLst>
                                      </p:cBhvr>
                                      <p:to>
                                        <p:strVal val="visible"/>
                                      </p:to>
                                    </p:set>
                                    <p:animEffect transition="in" filter="fade">
                                      <p:cBhvr>
                                        <p:cTn id="10" dur="1000"/>
                                        <p:tgtEl>
                                          <p:spTgt spid="482"/>
                                        </p:tgtEl>
                                      </p:cBhvr>
                                    </p:animEffect>
                                  </p:childTnLst>
                                </p:cTn>
                              </p:par>
                              <p:par>
                                <p:cTn id="11" presetID="10" presetClass="entr" presetSubtype="0" fill="hold" nodeType="withEffect">
                                  <p:stCondLst>
                                    <p:cond delay="0"/>
                                  </p:stCondLst>
                                  <p:childTnLst>
                                    <p:set>
                                      <p:cBhvr>
                                        <p:cTn id="12" dur="1" fill="hold">
                                          <p:stCondLst>
                                            <p:cond delay="0"/>
                                          </p:stCondLst>
                                        </p:cTn>
                                        <p:tgtEl>
                                          <p:spTgt spid="485"/>
                                        </p:tgtEl>
                                        <p:attrNameLst>
                                          <p:attrName>style.visibility</p:attrName>
                                        </p:attrNameLst>
                                      </p:cBhvr>
                                      <p:to>
                                        <p:strVal val="visible"/>
                                      </p:to>
                                    </p:set>
                                    <p:animEffect transition="in" filter="fade">
                                      <p:cBhvr>
                                        <p:cTn id="13" dur="1000"/>
                                        <p:tgtEl>
                                          <p:spTgt spid="485"/>
                                        </p:tgtEl>
                                      </p:cBhvr>
                                    </p:animEffect>
                                  </p:childTnLst>
                                </p:cTn>
                              </p:par>
                              <p:par>
                                <p:cTn id="14" presetID="10" presetClass="entr" presetSubtype="0" fill="hold" nodeType="withEffect">
                                  <p:stCondLst>
                                    <p:cond delay="0"/>
                                  </p:stCondLst>
                                  <p:childTnLst>
                                    <p:set>
                                      <p:cBhvr>
                                        <p:cTn id="15" dur="1" fill="hold">
                                          <p:stCondLst>
                                            <p:cond delay="0"/>
                                          </p:stCondLst>
                                        </p:cTn>
                                        <p:tgtEl>
                                          <p:spTgt spid="513"/>
                                        </p:tgtEl>
                                        <p:attrNameLst>
                                          <p:attrName>style.visibility</p:attrName>
                                        </p:attrNameLst>
                                      </p:cBhvr>
                                      <p:to>
                                        <p:strVal val="visible"/>
                                      </p:to>
                                    </p:set>
                                    <p:animEffect transition="in" filter="fade">
                                      <p:cBhvr>
                                        <p:cTn id="16" dur="1000"/>
                                        <p:tgtEl>
                                          <p:spTgt spid="513"/>
                                        </p:tgtEl>
                                      </p:cBhvr>
                                    </p:animEffect>
                                  </p:childTnLst>
                                </p:cTn>
                              </p:par>
                              <p:par>
                                <p:cTn id="17" presetID="10" presetClass="entr" presetSubtype="0" fill="hold" nodeType="withEffect">
                                  <p:stCondLst>
                                    <p:cond delay="0"/>
                                  </p:stCondLst>
                                  <p:childTnLst>
                                    <p:set>
                                      <p:cBhvr>
                                        <p:cTn id="18" dur="1" fill="hold">
                                          <p:stCondLst>
                                            <p:cond delay="0"/>
                                          </p:stCondLst>
                                        </p:cTn>
                                        <p:tgtEl>
                                          <p:spTgt spid="514"/>
                                        </p:tgtEl>
                                        <p:attrNameLst>
                                          <p:attrName>style.visibility</p:attrName>
                                        </p:attrNameLst>
                                      </p:cBhvr>
                                      <p:to>
                                        <p:strVal val="visible"/>
                                      </p:to>
                                    </p:set>
                                    <p:animEffect transition="in" filter="fade">
                                      <p:cBhvr>
                                        <p:cTn id="19" dur="1000"/>
                                        <p:tgtEl>
                                          <p:spTgt spid="514"/>
                                        </p:tgtEl>
                                      </p:cBhvr>
                                    </p:animEffect>
                                  </p:childTnLst>
                                </p:cTn>
                              </p:par>
                              <p:par>
                                <p:cTn id="20" presetID="10" presetClass="entr" presetSubtype="0" fill="hold" nodeType="withEffect">
                                  <p:stCondLst>
                                    <p:cond delay="0"/>
                                  </p:stCondLst>
                                  <p:childTnLst>
                                    <p:set>
                                      <p:cBhvr>
                                        <p:cTn id="21" dur="1" fill="hold">
                                          <p:stCondLst>
                                            <p:cond delay="0"/>
                                          </p:stCondLst>
                                        </p:cTn>
                                        <p:tgtEl>
                                          <p:spTgt spid="487"/>
                                        </p:tgtEl>
                                        <p:attrNameLst>
                                          <p:attrName>style.visibility</p:attrName>
                                        </p:attrNameLst>
                                      </p:cBhvr>
                                      <p:to>
                                        <p:strVal val="visible"/>
                                      </p:to>
                                    </p:set>
                                    <p:animEffect transition="in" filter="fade">
                                      <p:cBhvr>
                                        <p:cTn id="22" dur="1000"/>
                                        <p:tgtEl>
                                          <p:spTgt spid="48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8"/>
                                        </p:tgtEl>
                                        <p:attrNameLst>
                                          <p:attrName>style.visibility</p:attrName>
                                        </p:attrNameLst>
                                      </p:cBhvr>
                                      <p:to>
                                        <p:strVal val="visible"/>
                                      </p:to>
                                    </p:set>
                                    <p:animEffect transition="in" filter="fade">
                                      <p:cBhvr>
                                        <p:cTn id="27" dur="500"/>
                                        <p:tgtEl>
                                          <p:spTgt spid="448"/>
                                        </p:tgtEl>
                                      </p:cBhvr>
                                    </p:animEffect>
                                  </p:childTnLst>
                                </p:cTn>
                              </p:par>
                              <p:par>
                                <p:cTn id="28" presetID="10" presetClass="entr" presetSubtype="0" fill="hold" nodeType="withEffect">
                                  <p:stCondLst>
                                    <p:cond delay="0"/>
                                  </p:stCondLst>
                                  <p:childTnLst>
                                    <p:set>
                                      <p:cBhvr>
                                        <p:cTn id="29" dur="1" fill="hold">
                                          <p:stCondLst>
                                            <p:cond delay="0"/>
                                          </p:stCondLst>
                                        </p:cTn>
                                        <p:tgtEl>
                                          <p:spTgt spid="464"/>
                                        </p:tgtEl>
                                        <p:attrNameLst>
                                          <p:attrName>style.visibility</p:attrName>
                                        </p:attrNameLst>
                                      </p:cBhvr>
                                      <p:to>
                                        <p:strVal val="visible"/>
                                      </p:to>
                                    </p:set>
                                    <p:animEffect transition="in" filter="fade">
                                      <p:cBhvr>
                                        <p:cTn id="30" dur="500"/>
                                        <p:tgtEl>
                                          <p:spTgt spid="464"/>
                                        </p:tgtEl>
                                      </p:cBhvr>
                                    </p:animEffect>
                                  </p:childTnLst>
                                </p:cTn>
                              </p:par>
                              <p:par>
                                <p:cTn id="31" presetID="10" presetClass="entr" presetSubtype="0" fill="hold" nodeType="withEffect">
                                  <p:stCondLst>
                                    <p:cond delay="0"/>
                                  </p:stCondLst>
                                  <p:childTnLst>
                                    <p:set>
                                      <p:cBhvr>
                                        <p:cTn id="32" dur="1" fill="hold">
                                          <p:stCondLst>
                                            <p:cond delay="0"/>
                                          </p:stCondLst>
                                        </p:cTn>
                                        <p:tgtEl>
                                          <p:spTgt spid="517"/>
                                        </p:tgtEl>
                                        <p:attrNameLst>
                                          <p:attrName>style.visibility</p:attrName>
                                        </p:attrNameLst>
                                      </p:cBhvr>
                                      <p:to>
                                        <p:strVal val="visible"/>
                                      </p:to>
                                    </p:set>
                                    <p:animEffect transition="in" filter="fade">
                                      <p:cBhvr>
                                        <p:cTn id="33" dur="500"/>
                                        <p:tgtEl>
                                          <p:spTgt spid="517"/>
                                        </p:tgtEl>
                                      </p:cBhvr>
                                    </p:animEffect>
                                  </p:childTnLst>
                                </p:cTn>
                              </p:par>
                              <p:par>
                                <p:cTn id="34" presetID="10" presetClass="entr" presetSubtype="0" fill="hold" nodeType="withEffect">
                                  <p:stCondLst>
                                    <p:cond delay="0"/>
                                  </p:stCondLst>
                                  <p:childTnLst>
                                    <p:set>
                                      <p:cBhvr>
                                        <p:cTn id="35" dur="1" fill="hold">
                                          <p:stCondLst>
                                            <p:cond delay="0"/>
                                          </p:stCondLst>
                                        </p:cTn>
                                        <p:tgtEl>
                                          <p:spTgt spid="521"/>
                                        </p:tgtEl>
                                        <p:attrNameLst>
                                          <p:attrName>style.visibility</p:attrName>
                                        </p:attrNameLst>
                                      </p:cBhvr>
                                      <p:to>
                                        <p:strVal val="visible"/>
                                      </p:to>
                                    </p:set>
                                    <p:animEffect transition="in" filter="fade">
                                      <p:cBhvr>
                                        <p:cTn id="36" dur="500"/>
                                        <p:tgtEl>
                                          <p:spTgt spid="521"/>
                                        </p:tgtEl>
                                      </p:cBhvr>
                                    </p:animEffect>
                                  </p:childTnLst>
                                </p:cTn>
                              </p:par>
                              <p:par>
                                <p:cTn id="37" presetID="10" presetClass="entr" presetSubtype="0" fill="hold" nodeType="withEffect">
                                  <p:stCondLst>
                                    <p:cond delay="0"/>
                                  </p:stCondLst>
                                  <p:childTnLst>
                                    <p:set>
                                      <p:cBhvr>
                                        <p:cTn id="38" dur="1" fill="hold">
                                          <p:stCondLst>
                                            <p:cond delay="0"/>
                                          </p:stCondLst>
                                        </p:cTn>
                                        <p:tgtEl>
                                          <p:spTgt spid="520"/>
                                        </p:tgtEl>
                                        <p:attrNameLst>
                                          <p:attrName>style.visibility</p:attrName>
                                        </p:attrNameLst>
                                      </p:cBhvr>
                                      <p:to>
                                        <p:strVal val="visible"/>
                                      </p:to>
                                    </p:set>
                                    <p:animEffect transition="in" filter="fade">
                                      <p:cBhvr>
                                        <p:cTn id="39" dur="500"/>
                                        <p:tgtEl>
                                          <p:spTgt spid="520"/>
                                        </p:tgtEl>
                                      </p:cBhvr>
                                    </p:animEffect>
                                  </p:childTnLst>
                                </p:cTn>
                              </p:par>
                              <p:par>
                                <p:cTn id="40" presetID="10" presetClass="entr" presetSubtype="0" fill="hold" nodeType="withEffect">
                                  <p:stCondLst>
                                    <p:cond delay="0"/>
                                  </p:stCondLst>
                                  <p:childTnLst>
                                    <p:set>
                                      <p:cBhvr>
                                        <p:cTn id="41" dur="1" fill="hold">
                                          <p:stCondLst>
                                            <p:cond delay="0"/>
                                          </p:stCondLst>
                                        </p:cTn>
                                        <p:tgtEl>
                                          <p:spTgt spid="451"/>
                                        </p:tgtEl>
                                        <p:attrNameLst>
                                          <p:attrName>style.visibility</p:attrName>
                                        </p:attrNameLst>
                                      </p:cBhvr>
                                      <p:to>
                                        <p:strVal val="visible"/>
                                      </p:to>
                                    </p:set>
                                    <p:animEffect transition="in" filter="fade">
                                      <p:cBhvr>
                                        <p:cTn id="42" dur="500"/>
                                        <p:tgtEl>
                                          <p:spTgt spid="451"/>
                                        </p:tgtEl>
                                      </p:cBhvr>
                                    </p:animEffect>
                                  </p:childTnLst>
                                </p:cTn>
                              </p:par>
                              <p:par>
                                <p:cTn id="43" presetID="10" presetClass="entr" presetSubtype="0" fill="hold" nodeType="withEffect">
                                  <p:stCondLst>
                                    <p:cond delay="0"/>
                                  </p:stCondLst>
                                  <p:childTnLst>
                                    <p:set>
                                      <p:cBhvr>
                                        <p:cTn id="44" dur="1" fill="hold">
                                          <p:stCondLst>
                                            <p:cond delay="0"/>
                                          </p:stCondLst>
                                        </p:cTn>
                                        <p:tgtEl>
                                          <p:spTgt spid="457"/>
                                        </p:tgtEl>
                                        <p:attrNameLst>
                                          <p:attrName>style.visibility</p:attrName>
                                        </p:attrNameLst>
                                      </p:cBhvr>
                                      <p:to>
                                        <p:strVal val="visible"/>
                                      </p:to>
                                    </p:set>
                                    <p:animEffect transition="in" filter="fade">
                                      <p:cBhvr>
                                        <p:cTn id="45" dur="500"/>
                                        <p:tgtEl>
                                          <p:spTgt spid="457"/>
                                        </p:tgtEl>
                                      </p:cBhvr>
                                    </p:animEffect>
                                  </p:childTnLst>
                                </p:cTn>
                              </p:par>
                              <p:par>
                                <p:cTn id="46" presetID="10" presetClass="entr" presetSubtype="0" fill="hold" nodeType="withEffect">
                                  <p:stCondLst>
                                    <p:cond delay="0"/>
                                  </p:stCondLst>
                                  <p:childTnLst>
                                    <p:set>
                                      <p:cBhvr>
                                        <p:cTn id="47" dur="1" fill="hold">
                                          <p:stCondLst>
                                            <p:cond delay="0"/>
                                          </p:stCondLst>
                                        </p:cTn>
                                        <p:tgtEl>
                                          <p:spTgt spid="468"/>
                                        </p:tgtEl>
                                        <p:attrNameLst>
                                          <p:attrName>style.visibility</p:attrName>
                                        </p:attrNameLst>
                                      </p:cBhvr>
                                      <p:to>
                                        <p:strVal val="visible"/>
                                      </p:to>
                                    </p:set>
                                    <p:animEffect transition="in" filter="fade">
                                      <p:cBhvr>
                                        <p:cTn id="48" dur="500"/>
                                        <p:tgtEl>
                                          <p:spTgt spid="46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463"/>
                                        </p:tgtEl>
                                        <p:attrNameLst>
                                          <p:attrName>style.visibility</p:attrName>
                                        </p:attrNameLst>
                                      </p:cBhvr>
                                      <p:to>
                                        <p:strVal val="visible"/>
                                      </p:to>
                                    </p:set>
                                    <p:animEffect transition="in" filter="fade">
                                      <p:cBhvr>
                                        <p:cTn id="53" dur="500"/>
                                        <p:tgtEl>
                                          <p:spTgt spid="463"/>
                                        </p:tgtEl>
                                      </p:cBhvr>
                                    </p:animEffect>
                                  </p:childTnLst>
                                </p:cTn>
                              </p:par>
                              <p:par>
                                <p:cTn id="54" presetID="10" presetClass="entr" presetSubtype="0" fill="hold" nodeType="withEffect">
                                  <p:stCondLst>
                                    <p:cond delay="0"/>
                                  </p:stCondLst>
                                  <p:childTnLst>
                                    <p:set>
                                      <p:cBhvr>
                                        <p:cTn id="55" dur="1" fill="hold">
                                          <p:stCondLst>
                                            <p:cond delay="0"/>
                                          </p:stCondLst>
                                        </p:cTn>
                                        <p:tgtEl>
                                          <p:spTgt spid="466"/>
                                        </p:tgtEl>
                                        <p:attrNameLst>
                                          <p:attrName>style.visibility</p:attrName>
                                        </p:attrNameLst>
                                      </p:cBhvr>
                                      <p:to>
                                        <p:strVal val="visible"/>
                                      </p:to>
                                    </p:set>
                                    <p:animEffect transition="in" filter="fade">
                                      <p:cBhvr>
                                        <p:cTn id="56" dur="500"/>
                                        <p:tgtEl>
                                          <p:spTgt spid="466"/>
                                        </p:tgtEl>
                                      </p:cBhvr>
                                    </p:animEffect>
                                  </p:childTnLst>
                                </p:cTn>
                              </p:par>
                              <p:par>
                                <p:cTn id="57" presetID="10" presetClass="entr" presetSubtype="0" fill="hold" nodeType="withEffect">
                                  <p:stCondLst>
                                    <p:cond delay="0"/>
                                  </p:stCondLst>
                                  <p:childTnLst>
                                    <p:set>
                                      <p:cBhvr>
                                        <p:cTn id="58" dur="1" fill="hold">
                                          <p:stCondLst>
                                            <p:cond delay="0"/>
                                          </p:stCondLst>
                                        </p:cTn>
                                        <p:tgtEl>
                                          <p:spTgt spid="454"/>
                                        </p:tgtEl>
                                        <p:attrNameLst>
                                          <p:attrName>style.visibility</p:attrName>
                                        </p:attrNameLst>
                                      </p:cBhvr>
                                      <p:to>
                                        <p:strVal val="visible"/>
                                      </p:to>
                                    </p:set>
                                    <p:animEffect transition="in" filter="fade">
                                      <p:cBhvr>
                                        <p:cTn id="59" dur="500"/>
                                        <p:tgtEl>
                                          <p:spTgt spid="454"/>
                                        </p:tgtEl>
                                      </p:cBhvr>
                                    </p:animEffect>
                                  </p:childTnLst>
                                </p:cTn>
                              </p:par>
                              <p:par>
                                <p:cTn id="60" presetID="10" presetClass="entr" presetSubtype="0" fill="hold" nodeType="withEffect">
                                  <p:stCondLst>
                                    <p:cond delay="0"/>
                                  </p:stCondLst>
                                  <p:childTnLst>
                                    <p:set>
                                      <p:cBhvr>
                                        <p:cTn id="61" dur="1" fill="hold">
                                          <p:stCondLst>
                                            <p:cond delay="0"/>
                                          </p:stCondLst>
                                        </p:cTn>
                                        <p:tgtEl>
                                          <p:spTgt spid="465"/>
                                        </p:tgtEl>
                                        <p:attrNameLst>
                                          <p:attrName>style.visibility</p:attrName>
                                        </p:attrNameLst>
                                      </p:cBhvr>
                                      <p:to>
                                        <p:strVal val="visible"/>
                                      </p:to>
                                    </p:set>
                                    <p:animEffect transition="in" filter="fade">
                                      <p:cBhvr>
                                        <p:cTn id="62" dur="500"/>
                                        <p:tgtEl>
                                          <p:spTgt spid="465"/>
                                        </p:tgtEl>
                                      </p:cBhvr>
                                    </p:animEffect>
                                  </p:childTnLst>
                                </p:cTn>
                              </p:par>
                              <p:par>
                                <p:cTn id="63" presetID="10" presetClass="entr" presetSubtype="0" fill="hold" nodeType="withEffect">
                                  <p:stCondLst>
                                    <p:cond delay="0"/>
                                  </p:stCondLst>
                                  <p:childTnLst>
                                    <p:set>
                                      <p:cBhvr>
                                        <p:cTn id="64" dur="1" fill="hold">
                                          <p:stCondLst>
                                            <p:cond delay="0"/>
                                          </p:stCondLst>
                                        </p:cTn>
                                        <p:tgtEl>
                                          <p:spTgt spid="467"/>
                                        </p:tgtEl>
                                        <p:attrNameLst>
                                          <p:attrName>style.visibility</p:attrName>
                                        </p:attrNameLst>
                                      </p:cBhvr>
                                      <p:to>
                                        <p:strVal val="visible"/>
                                      </p:to>
                                    </p:set>
                                    <p:animEffect transition="in" filter="fade">
                                      <p:cBhvr>
                                        <p:cTn id="65" dur="500"/>
                                        <p:tgtEl>
                                          <p:spTgt spid="467"/>
                                        </p:tgtEl>
                                      </p:cBhvr>
                                    </p:animEffect>
                                  </p:childTnLst>
                                </p:cTn>
                              </p:par>
                              <p:par>
                                <p:cTn id="66" presetID="10" presetClass="entr" presetSubtype="0" fill="hold" nodeType="withEffect">
                                  <p:stCondLst>
                                    <p:cond delay="0"/>
                                  </p:stCondLst>
                                  <p:childTnLst>
                                    <p:set>
                                      <p:cBhvr>
                                        <p:cTn id="67" dur="1" fill="hold">
                                          <p:stCondLst>
                                            <p:cond delay="0"/>
                                          </p:stCondLst>
                                        </p:cTn>
                                        <p:tgtEl>
                                          <p:spTgt spid="469"/>
                                        </p:tgtEl>
                                        <p:attrNameLst>
                                          <p:attrName>style.visibility</p:attrName>
                                        </p:attrNameLst>
                                      </p:cBhvr>
                                      <p:to>
                                        <p:strVal val="visible"/>
                                      </p:to>
                                    </p:set>
                                    <p:animEffect transition="in" filter="fade">
                                      <p:cBhvr>
                                        <p:cTn id="68" dur="500"/>
                                        <p:tgtEl>
                                          <p:spTgt spid="46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499"/>
                                        </p:tgtEl>
                                        <p:attrNameLst>
                                          <p:attrName>style.visibility</p:attrName>
                                        </p:attrNameLst>
                                      </p:cBhvr>
                                      <p:to>
                                        <p:strVal val="visible"/>
                                      </p:to>
                                    </p:set>
                                    <p:animEffect transition="in" filter="fade">
                                      <p:cBhvr>
                                        <p:cTn id="73" dur="500"/>
                                        <p:tgtEl>
                                          <p:spTgt spid="499"/>
                                        </p:tgtEl>
                                      </p:cBhvr>
                                    </p:animEffect>
                                  </p:childTnLst>
                                </p:cTn>
                              </p:par>
                              <p:par>
                                <p:cTn id="74" presetID="10" presetClass="entr" presetSubtype="0" fill="hold" nodeType="withEffect">
                                  <p:stCondLst>
                                    <p:cond delay="0"/>
                                  </p:stCondLst>
                                  <p:childTnLst>
                                    <p:set>
                                      <p:cBhvr>
                                        <p:cTn id="75" dur="1" fill="hold">
                                          <p:stCondLst>
                                            <p:cond delay="0"/>
                                          </p:stCondLst>
                                        </p:cTn>
                                        <p:tgtEl>
                                          <p:spTgt spid="470"/>
                                        </p:tgtEl>
                                        <p:attrNameLst>
                                          <p:attrName>style.visibility</p:attrName>
                                        </p:attrNameLst>
                                      </p:cBhvr>
                                      <p:to>
                                        <p:strVal val="visible"/>
                                      </p:to>
                                    </p:set>
                                    <p:animEffect transition="in" filter="fade">
                                      <p:cBhvr>
                                        <p:cTn id="76" dur="500"/>
                                        <p:tgtEl>
                                          <p:spTgt spid="470"/>
                                        </p:tgtEl>
                                      </p:cBhvr>
                                    </p:animEffect>
                                  </p:childTnLst>
                                </p:cTn>
                              </p:par>
                              <p:par>
                                <p:cTn id="77" presetID="1" presetClass="entr" presetSubtype="0" fill="hold" nodeType="withEffect">
                                  <p:stCondLst>
                                    <p:cond delay="0"/>
                                  </p:stCondLst>
                                  <p:childTnLst>
                                    <p:set>
                                      <p:cBhvr>
                                        <p:cTn id="78" dur="1" fill="hold">
                                          <p:stCondLst>
                                            <p:cond delay="0"/>
                                          </p:stCondLst>
                                        </p:cTn>
                                        <p:tgtEl>
                                          <p:spTgt spid="47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7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19"/>
                                        </p:tgtEl>
                                        <p:attrNameLst>
                                          <p:attrName>style.visibility</p:attrName>
                                        </p:attrNameLst>
                                      </p:cBhvr>
                                      <p:to>
                                        <p:strVal val="visible"/>
                                      </p:to>
                                    </p:set>
                                    <p:animEffect transition="in" filter="fade">
                                      <p:cBhvr>
                                        <p:cTn id="85" dur="500"/>
                                        <p:tgtEl>
                                          <p:spTgt spid="519"/>
                                        </p:tgtEl>
                                      </p:cBhvr>
                                    </p:animEffect>
                                  </p:childTnLst>
                                </p:cTn>
                              </p:par>
                              <p:par>
                                <p:cTn id="86" presetID="10" presetClass="entr" presetSubtype="0" fill="hold" nodeType="withEffect">
                                  <p:stCondLst>
                                    <p:cond delay="0"/>
                                  </p:stCondLst>
                                  <p:childTnLst>
                                    <p:set>
                                      <p:cBhvr>
                                        <p:cTn id="87" dur="1" fill="hold">
                                          <p:stCondLst>
                                            <p:cond delay="0"/>
                                          </p:stCondLst>
                                        </p:cTn>
                                        <p:tgtEl>
                                          <p:spTgt spid="495"/>
                                        </p:tgtEl>
                                        <p:attrNameLst>
                                          <p:attrName>style.visibility</p:attrName>
                                        </p:attrNameLst>
                                      </p:cBhvr>
                                      <p:to>
                                        <p:strVal val="visible"/>
                                      </p:to>
                                    </p:set>
                                    <p:animEffect transition="in" filter="fade">
                                      <p:cBhvr>
                                        <p:cTn id="88" dur="500"/>
                                        <p:tgtEl>
                                          <p:spTgt spid="495"/>
                                        </p:tgtEl>
                                      </p:cBhvr>
                                    </p:animEffect>
                                  </p:childTnLst>
                                </p:cTn>
                              </p:par>
                              <p:par>
                                <p:cTn id="89" presetID="10" presetClass="entr" presetSubtype="0" fill="hold" nodeType="withEffect">
                                  <p:stCondLst>
                                    <p:cond delay="0"/>
                                  </p:stCondLst>
                                  <p:childTnLst>
                                    <p:set>
                                      <p:cBhvr>
                                        <p:cTn id="90" dur="1" fill="hold">
                                          <p:stCondLst>
                                            <p:cond delay="0"/>
                                          </p:stCondLst>
                                        </p:cTn>
                                        <p:tgtEl>
                                          <p:spTgt spid="494"/>
                                        </p:tgtEl>
                                        <p:attrNameLst>
                                          <p:attrName>style.visibility</p:attrName>
                                        </p:attrNameLst>
                                      </p:cBhvr>
                                      <p:to>
                                        <p:strVal val="visible"/>
                                      </p:to>
                                    </p:set>
                                    <p:animEffect transition="in" filter="fade">
                                      <p:cBhvr>
                                        <p:cTn id="91" dur="500"/>
                                        <p:tgtEl>
                                          <p:spTgt spid="494"/>
                                        </p:tgtEl>
                                      </p:cBhvr>
                                    </p:animEffect>
                                  </p:childTnLst>
                                </p:cTn>
                              </p:par>
                              <p:par>
                                <p:cTn id="92" presetID="10" presetClass="entr" presetSubtype="0" fill="hold" nodeType="withEffect">
                                  <p:stCondLst>
                                    <p:cond delay="0"/>
                                  </p:stCondLst>
                                  <p:childTnLst>
                                    <p:set>
                                      <p:cBhvr>
                                        <p:cTn id="93" dur="1" fill="hold">
                                          <p:stCondLst>
                                            <p:cond delay="0"/>
                                          </p:stCondLst>
                                        </p:cTn>
                                        <p:tgtEl>
                                          <p:spTgt spid="488"/>
                                        </p:tgtEl>
                                        <p:attrNameLst>
                                          <p:attrName>style.visibility</p:attrName>
                                        </p:attrNameLst>
                                      </p:cBhvr>
                                      <p:to>
                                        <p:strVal val="visible"/>
                                      </p:to>
                                    </p:set>
                                    <p:animEffect transition="in" filter="fade">
                                      <p:cBhvr>
                                        <p:cTn id="94" dur="500"/>
                                        <p:tgtEl>
                                          <p:spTgt spid="488"/>
                                        </p:tgtEl>
                                      </p:cBhvr>
                                    </p:animEffect>
                                  </p:childTnLst>
                                </p:cTn>
                              </p:par>
                              <p:par>
                                <p:cTn id="95" presetID="10" presetClass="entr" presetSubtype="0" fill="hold" nodeType="withEffect">
                                  <p:stCondLst>
                                    <p:cond delay="0"/>
                                  </p:stCondLst>
                                  <p:childTnLst>
                                    <p:set>
                                      <p:cBhvr>
                                        <p:cTn id="96" dur="1" fill="hold">
                                          <p:stCondLst>
                                            <p:cond delay="0"/>
                                          </p:stCondLst>
                                        </p:cTn>
                                        <p:tgtEl>
                                          <p:spTgt spid="460"/>
                                        </p:tgtEl>
                                        <p:attrNameLst>
                                          <p:attrName>style.visibility</p:attrName>
                                        </p:attrNameLst>
                                      </p:cBhvr>
                                      <p:to>
                                        <p:strVal val="visible"/>
                                      </p:to>
                                    </p:set>
                                    <p:animEffect transition="in" filter="fade">
                                      <p:cBhvr>
                                        <p:cTn id="97" dur="500"/>
                                        <p:tgtEl>
                                          <p:spTgt spid="460"/>
                                        </p:tgtEl>
                                      </p:cBhvr>
                                    </p:animEffect>
                                  </p:childTnLst>
                                </p:cTn>
                              </p:par>
                              <p:par>
                                <p:cTn id="98" presetID="10" presetClass="entr" presetSubtype="0" fill="hold" nodeType="withEffect">
                                  <p:stCondLst>
                                    <p:cond delay="0"/>
                                  </p:stCondLst>
                                  <p:childTnLst>
                                    <p:set>
                                      <p:cBhvr>
                                        <p:cTn id="99" dur="1" fill="hold">
                                          <p:stCondLst>
                                            <p:cond delay="0"/>
                                          </p:stCondLst>
                                        </p:cTn>
                                        <p:tgtEl>
                                          <p:spTgt spid="491"/>
                                        </p:tgtEl>
                                        <p:attrNameLst>
                                          <p:attrName>style.visibility</p:attrName>
                                        </p:attrNameLst>
                                      </p:cBhvr>
                                      <p:to>
                                        <p:strVal val="visible"/>
                                      </p:to>
                                    </p:set>
                                    <p:animEffect transition="in" filter="fade">
                                      <p:cBhvr>
                                        <p:cTn id="100" dur="500"/>
                                        <p:tgtEl>
                                          <p:spTgt spid="491"/>
                                        </p:tgtEl>
                                      </p:cBhvr>
                                    </p:animEffect>
                                  </p:childTnLst>
                                </p:cTn>
                              </p:par>
                              <p:par>
                                <p:cTn id="101" presetID="10" presetClass="entr" presetSubtype="0" fill="hold" nodeType="withEffect">
                                  <p:stCondLst>
                                    <p:cond delay="0"/>
                                  </p:stCondLst>
                                  <p:childTnLst>
                                    <p:set>
                                      <p:cBhvr>
                                        <p:cTn id="102" dur="1" fill="hold">
                                          <p:stCondLst>
                                            <p:cond delay="0"/>
                                          </p:stCondLst>
                                        </p:cTn>
                                        <p:tgtEl>
                                          <p:spTgt spid="518"/>
                                        </p:tgtEl>
                                        <p:attrNameLst>
                                          <p:attrName>style.visibility</p:attrName>
                                        </p:attrNameLst>
                                      </p:cBhvr>
                                      <p:to>
                                        <p:strVal val="visible"/>
                                      </p:to>
                                    </p:set>
                                    <p:animEffect transition="in" filter="fade">
                                      <p:cBhvr>
                                        <p:cTn id="103" dur="500"/>
                                        <p:tgtEl>
                                          <p:spTgt spid="518"/>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500"/>
                                        </p:tgtEl>
                                        <p:attrNameLst>
                                          <p:attrName>style.visibility</p:attrName>
                                        </p:attrNameLst>
                                      </p:cBhvr>
                                      <p:to>
                                        <p:strVal val="visible"/>
                                      </p:to>
                                    </p:set>
                                    <p:animEffect transition="in" filter="fade">
                                      <p:cBhvr>
                                        <p:cTn id="108" dur="500"/>
                                        <p:tgtEl>
                                          <p:spTgt spid="500"/>
                                        </p:tgtEl>
                                      </p:cBhvr>
                                    </p:animEffect>
                                  </p:childTnLst>
                                </p:cTn>
                              </p:par>
                              <p:par>
                                <p:cTn id="109" presetID="10" presetClass="entr" presetSubtype="0" fill="hold" nodeType="withEffect">
                                  <p:stCondLst>
                                    <p:cond delay="0"/>
                                  </p:stCondLst>
                                  <p:childTnLst>
                                    <p:set>
                                      <p:cBhvr>
                                        <p:cTn id="110" dur="1" fill="hold">
                                          <p:stCondLst>
                                            <p:cond delay="0"/>
                                          </p:stCondLst>
                                        </p:cTn>
                                        <p:tgtEl>
                                          <p:spTgt spid="501"/>
                                        </p:tgtEl>
                                        <p:attrNameLst>
                                          <p:attrName>style.visibility</p:attrName>
                                        </p:attrNameLst>
                                      </p:cBhvr>
                                      <p:to>
                                        <p:strVal val="visible"/>
                                      </p:to>
                                    </p:set>
                                    <p:animEffect transition="in" filter="fade">
                                      <p:cBhvr>
                                        <p:cTn id="111" dur="500"/>
                                        <p:tgtEl>
                                          <p:spTgt spid="501"/>
                                        </p:tgtEl>
                                      </p:cBhvr>
                                    </p:animEffect>
                                  </p:childTnLst>
                                </p:cTn>
                              </p:par>
                              <p:par>
                                <p:cTn id="112" presetID="10" presetClass="entr" presetSubtype="0" fill="hold" nodeType="withEffect">
                                  <p:stCondLst>
                                    <p:cond delay="0"/>
                                  </p:stCondLst>
                                  <p:childTnLst>
                                    <p:set>
                                      <p:cBhvr>
                                        <p:cTn id="113" dur="1" fill="hold">
                                          <p:stCondLst>
                                            <p:cond delay="0"/>
                                          </p:stCondLst>
                                        </p:cTn>
                                        <p:tgtEl>
                                          <p:spTgt spid="476"/>
                                        </p:tgtEl>
                                        <p:attrNameLst>
                                          <p:attrName>style.visibility</p:attrName>
                                        </p:attrNameLst>
                                      </p:cBhvr>
                                      <p:to>
                                        <p:strVal val="visible"/>
                                      </p:to>
                                    </p:set>
                                    <p:animEffect transition="in" filter="fade">
                                      <p:cBhvr>
                                        <p:cTn id="114" dur="500"/>
                                        <p:tgtEl>
                                          <p:spTgt spid="476"/>
                                        </p:tgtEl>
                                      </p:cBhvr>
                                    </p:animEffect>
                                  </p:childTnLst>
                                </p:cTn>
                              </p:par>
                              <p:par>
                                <p:cTn id="115" presetID="10" presetClass="entr" presetSubtype="0" fill="hold" nodeType="withEffect">
                                  <p:stCondLst>
                                    <p:cond delay="0"/>
                                  </p:stCondLst>
                                  <p:childTnLst>
                                    <p:set>
                                      <p:cBhvr>
                                        <p:cTn id="116" dur="1" fill="hold">
                                          <p:stCondLst>
                                            <p:cond delay="0"/>
                                          </p:stCondLst>
                                        </p:cTn>
                                        <p:tgtEl>
                                          <p:spTgt spid="479"/>
                                        </p:tgtEl>
                                        <p:attrNameLst>
                                          <p:attrName>style.visibility</p:attrName>
                                        </p:attrNameLst>
                                      </p:cBhvr>
                                      <p:to>
                                        <p:strVal val="visible"/>
                                      </p:to>
                                    </p:set>
                                    <p:animEffect transition="in" filter="fade">
                                      <p:cBhvr>
                                        <p:cTn id="117" dur="500"/>
                                        <p:tgtEl>
                                          <p:spTgt spid="479"/>
                                        </p:tgtEl>
                                      </p:cBhvr>
                                    </p:animEffect>
                                  </p:childTnLst>
                                </p:cTn>
                              </p:par>
                              <p:par>
                                <p:cTn id="118" presetID="10" presetClass="entr" presetSubtype="0" fill="hold" nodeType="withEffect">
                                  <p:stCondLst>
                                    <p:cond delay="0"/>
                                  </p:stCondLst>
                                  <p:childTnLst>
                                    <p:set>
                                      <p:cBhvr>
                                        <p:cTn id="119" dur="1" fill="hold">
                                          <p:stCondLst>
                                            <p:cond delay="0"/>
                                          </p:stCondLst>
                                        </p:cTn>
                                        <p:tgtEl>
                                          <p:spTgt spid="508"/>
                                        </p:tgtEl>
                                        <p:attrNameLst>
                                          <p:attrName>style.visibility</p:attrName>
                                        </p:attrNameLst>
                                      </p:cBhvr>
                                      <p:to>
                                        <p:strVal val="visible"/>
                                      </p:to>
                                    </p:set>
                                    <p:animEffect transition="in" filter="fade">
                                      <p:cBhvr>
                                        <p:cTn id="120" dur="500"/>
                                        <p:tgtEl>
                                          <p:spTgt spid="508"/>
                                        </p:tgtEl>
                                      </p:cBhvr>
                                    </p:animEffect>
                                  </p:childTnLst>
                                </p:cTn>
                              </p:par>
                              <p:par>
                                <p:cTn id="121" presetID="10" presetClass="entr" presetSubtype="0" fill="hold" nodeType="withEffect">
                                  <p:stCondLst>
                                    <p:cond delay="0"/>
                                  </p:stCondLst>
                                  <p:childTnLst>
                                    <p:set>
                                      <p:cBhvr>
                                        <p:cTn id="122" dur="1" fill="hold">
                                          <p:stCondLst>
                                            <p:cond delay="0"/>
                                          </p:stCondLst>
                                        </p:cTn>
                                        <p:tgtEl>
                                          <p:spTgt spid="486"/>
                                        </p:tgtEl>
                                        <p:attrNameLst>
                                          <p:attrName>style.visibility</p:attrName>
                                        </p:attrNameLst>
                                      </p:cBhvr>
                                      <p:to>
                                        <p:strVal val="visible"/>
                                      </p:to>
                                    </p:set>
                                    <p:animEffect transition="in" filter="fade">
                                      <p:cBhvr>
                                        <p:cTn id="123" dur="500"/>
                                        <p:tgtEl>
                                          <p:spTgt spid="486"/>
                                        </p:tgtEl>
                                      </p:cBhvr>
                                    </p:animEffect>
                                  </p:childTnLst>
                                </p:cTn>
                              </p:par>
                              <p:par>
                                <p:cTn id="124" presetID="10" presetClass="entr" presetSubtype="0" fill="hold" nodeType="withEffect">
                                  <p:stCondLst>
                                    <p:cond delay="0"/>
                                  </p:stCondLst>
                                  <p:childTnLst>
                                    <p:set>
                                      <p:cBhvr>
                                        <p:cTn id="125" dur="1" fill="hold">
                                          <p:stCondLst>
                                            <p:cond delay="0"/>
                                          </p:stCondLst>
                                        </p:cTn>
                                        <p:tgtEl>
                                          <p:spTgt spid="509"/>
                                        </p:tgtEl>
                                        <p:attrNameLst>
                                          <p:attrName>style.visibility</p:attrName>
                                        </p:attrNameLst>
                                      </p:cBhvr>
                                      <p:to>
                                        <p:strVal val="visible"/>
                                      </p:to>
                                    </p:set>
                                    <p:animEffect transition="in" filter="fade">
                                      <p:cBhvr>
                                        <p:cTn id="126" dur="500"/>
                                        <p:tgtEl>
                                          <p:spTgt spid="509"/>
                                        </p:tgtEl>
                                      </p:cBhvr>
                                    </p:animEffect>
                                  </p:childTnLst>
                                </p:cTn>
                              </p:par>
                              <p:par>
                                <p:cTn id="127" presetID="10" presetClass="entr" presetSubtype="0" fill="hold" nodeType="withEffect">
                                  <p:stCondLst>
                                    <p:cond delay="0"/>
                                  </p:stCondLst>
                                  <p:childTnLst>
                                    <p:set>
                                      <p:cBhvr>
                                        <p:cTn id="128" dur="1" fill="hold">
                                          <p:stCondLst>
                                            <p:cond delay="0"/>
                                          </p:stCondLst>
                                        </p:cTn>
                                        <p:tgtEl>
                                          <p:spTgt spid="502"/>
                                        </p:tgtEl>
                                        <p:attrNameLst>
                                          <p:attrName>style.visibility</p:attrName>
                                        </p:attrNameLst>
                                      </p:cBhvr>
                                      <p:to>
                                        <p:strVal val="visible"/>
                                      </p:to>
                                    </p:set>
                                    <p:animEffect transition="in" filter="fade">
                                      <p:cBhvr>
                                        <p:cTn id="129" dur="500"/>
                                        <p:tgtEl>
                                          <p:spTgt spid="502"/>
                                        </p:tgtEl>
                                      </p:cBhvr>
                                    </p:animEffect>
                                  </p:childTnLst>
                                </p:cTn>
                              </p:par>
                              <p:par>
                                <p:cTn id="130" presetID="10" presetClass="entr" presetSubtype="0" fill="hold" nodeType="withEffect">
                                  <p:stCondLst>
                                    <p:cond delay="0"/>
                                  </p:stCondLst>
                                  <p:childTnLst>
                                    <p:set>
                                      <p:cBhvr>
                                        <p:cTn id="131" dur="1" fill="hold">
                                          <p:stCondLst>
                                            <p:cond delay="0"/>
                                          </p:stCondLst>
                                        </p:cTn>
                                        <p:tgtEl>
                                          <p:spTgt spid="510"/>
                                        </p:tgtEl>
                                        <p:attrNameLst>
                                          <p:attrName>style.visibility</p:attrName>
                                        </p:attrNameLst>
                                      </p:cBhvr>
                                      <p:to>
                                        <p:strVal val="visible"/>
                                      </p:to>
                                    </p:set>
                                    <p:animEffect transition="in" filter="fade">
                                      <p:cBhvr>
                                        <p:cTn id="132" dur="500"/>
                                        <p:tgtEl>
                                          <p:spTgt spid="510"/>
                                        </p:tgtEl>
                                      </p:cBhvr>
                                    </p:animEffect>
                                  </p:childTnLst>
                                </p:cTn>
                              </p:par>
                              <p:par>
                                <p:cTn id="133" presetID="10" presetClass="entr" presetSubtype="0" fill="hold" nodeType="withEffect">
                                  <p:stCondLst>
                                    <p:cond delay="0"/>
                                  </p:stCondLst>
                                  <p:childTnLst>
                                    <p:set>
                                      <p:cBhvr>
                                        <p:cTn id="134" dur="1" fill="hold">
                                          <p:stCondLst>
                                            <p:cond delay="0"/>
                                          </p:stCondLst>
                                        </p:cTn>
                                        <p:tgtEl>
                                          <p:spTgt spid="516"/>
                                        </p:tgtEl>
                                        <p:attrNameLst>
                                          <p:attrName>style.visibility</p:attrName>
                                        </p:attrNameLst>
                                      </p:cBhvr>
                                      <p:to>
                                        <p:strVal val="visible"/>
                                      </p:to>
                                    </p:set>
                                    <p:animEffect transition="in" filter="fade">
                                      <p:cBhvr>
                                        <p:cTn id="135" dur="500"/>
                                        <p:tgtEl>
                                          <p:spTgt spid="516"/>
                                        </p:tgtEl>
                                      </p:cBhvr>
                                    </p:animEffect>
                                  </p:childTnLst>
                                </p:cTn>
                              </p:par>
                              <p:par>
                                <p:cTn id="136" presetID="10" presetClass="entr" presetSubtype="0" fill="hold" nodeType="withEffect">
                                  <p:stCondLst>
                                    <p:cond delay="0"/>
                                  </p:stCondLst>
                                  <p:childTnLst>
                                    <p:set>
                                      <p:cBhvr>
                                        <p:cTn id="137" dur="1" fill="hold">
                                          <p:stCondLst>
                                            <p:cond delay="0"/>
                                          </p:stCondLst>
                                        </p:cTn>
                                        <p:tgtEl>
                                          <p:spTgt spid="505"/>
                                        </p:tgtEl>
                                        <p:attrNameLst>
                                          <p:attrName>style.visibility</p:attrName>
                                        </p:attrNameLst>
                                      </p:cBhvr>
                                      <p:to>
                                        <p:strVal val="visible"/>
                                      </p:to>
                                    </p:set>
                                    <p:animEffect transition="in" filter="fade">
                                      <p:cBhvr>
                                        <p:cTn id="138" dur="500"/>
                                        <p:tgtEl>
                                          <p:spTgt spid="505"/>
                                        </p:tgtEl>
                                      </p:cBhvr>
                                    </p:animEffect>
                                  </p:childTnLst>
                                </p:cTn>
                              </p:par>
                              <p:par>
                                <p:cTn id="139" presetID="10" presetClass="entr" presetSubtype="0" fill="hold" nodeType="withEffect">
                                  <p:stCondLst>
                                    <p:cond delay="0"/>
                                  </p:stCondLst>
                                  <p:childTnLst>
                                    <p:set>
                                      <p:cBhvr>
                                        <p:cTn id="140" dur="1" fill="hold">
                                          <p:stCondLst>
                                            <p:cond delay="0"/>
                                          </p:stCondLst>
                                        </p:cTn>
                                        <p:tgtEl>
                                          <p:spTgt spid="512"/>
                                        </p:tgtEl>
                                        <p:attrNameLst>
                                          <p:attrName>style.visibility</p:attrName>
                                        </p:attrNameLst>
                                      </p:cBhvr>
                                      <p:to>
                                        <p:strVal val="visible"/>
                                      </p:to>
                                    </p:set>
                                    <p:animEffect transition="in" filter="fade">
                                      <p:cBhvr>
                                        <p:cTn id="141" dur="500"/>
                                        <p:tgtEl>
                                          <p:spTgt spid="512"/>
                                        </p:tgtEl>
                                      </p:cBhvr>
                                    </p:animEffect>
                                  </p:childTnLst>
                                </p:cTn>
                              </p:par>
                              <p:par>
                                <p:cTn id="142" presetID="10" presetClass="entr" presetSubtype="0" fill="hold" nodeType="withEffect">
                                  <p:stCondLst>
                                    <p:cond delay="0"/>
                                  </p:stCondLst>
                                  <p:childTnLst>
                                    <p:set>
                                      <p:cBhvr>
                                        <p:cTn id="143" dur="1" fill="hold">
                                          <p:stCondLst>
                                            <p:cond delay="0"/>
                                          </p:stCondLst>
                                        </p:cTn>
                                        <p:tgtEl>
                                          <p:spTgt spid="511"/>
                                        </p:tgtEl>
                                        <p:attrNameLst>
                                          <p:attrName>style.visibility</p:attrName>
                                        </p:attrNameLst>
                                      </p:cBhvr>
                                      <p:to>
                                        <p:strVal val="visible"/>
                                      </p:to>
                                    </p:set>
                                    <p:animEffect transition="in" filter="fade">
                                      <p:cBhvr>
                                        <p:cTn id="144" dur="500"/>
                                        <p:tgtEl>
                                          <p:spTgt spid="511"/>
                                        </p:tgtEl>
                                      </p:cBhvr>
                                    </p:animEffect>
                                  </p:childTnLst>
                                </p:cTn>
                              </p:par>
                              <p:par>
                                <p:cTn id="145" presetID="10" presetClass="entr" presetSubtype="0" fill="hold" nodeType="withEffect">
                                  <p:stCondLst>
                                    <p:cond delay="0"/>
                                  </p:stCondLst>
                                  <p:childTnLst>
                                    <p:set>
                                      <p:cBhvr>
                                        <p:cTn id="146" dur="1" fill="hold">
                                          <p:stCondLst>
                                            <p:cond delay="0"/>
                                          </p:stCondLst>
                                        </p:cTn>
                                        <p:tgtEl>
                                          <p:spTgt spid="498"/>
                                        </p:tgtEl>
                                        <p:attrNameLst>
                                          <p:attrName>style.visibility</p:attrName>
                                        </p:attrNameLst>
                                      </p:cBhvr>
                                      <p:to>
                                        <p:strVal val="visible"/>
                                      </p:to>
                                    </p:set>
                                    <p:animEffect transition="in" filter="fade">
                                      <p:cBhvr>
                                        <p:cTn id="147" dur="500"/>
                                        <p:tgtEl>
                                          <p:spTgt spid="498"/>
                                        </p:tgtEl>
                                      </p:cBhvr>
                                    </p:animEffect>
                                  </p:childTnLst>
                                </p:cTn>
                              </p:par>
                              <p:par>
                                <p:cTn id="148" presetID="10" presetClass="entr" presetSubtype="0" fill="hold" nodeType="withEffect">
                                  <p:stCondLst>
                                    <p:cond delay="0"/>
                                  </p:stCondLst>
                                  <p:childTnLst>
                                    <p:set>
                                      <p:cBhvr>
                                        <p:cTn id="149" dur="1" fill="hold">
                                          <p:stCondLst>
                                            <p:cond delay="0"/>
                                          </p:stCondLst>
                                        </p:cTn>
                                        <p:tgtEl>
                                          <p:spTgt spid="491"/>
                                        </p:tgtEl>
                                        <p:attrNameLst>
                                          <p:attrName>style.visibility</p:attrName>
                                        </p:attrNameLst>
                                      </p:cBhvr>
                                      <p:to>
                                        <p:strVal val="visible"/>
                                      </p:to>
                                    </p:set>
                                    <p:animEffect transition="in" filter="fade">
                                      <p:cBhvr>
                                        <p:cTn id="150" dur="500"/>
                                        <p:tgtEl>
                                          <p:spTgt spid="491"/>
                                        </p:tgtEl>
                                      </p:cBhvr>
                                    </p:animEffect>
                                  </p:childTnLst>
                                </p:cTn>
                              </p:par>
                              <p:par>
                                <p:cTn id="151" presetID="10" presetClass="entr" presetSubtype="0" fill="hold" nodeType="withEffect">
                                  <p:stCondLst>
                                    <p:cond delay="0"/>
                                  </p:stCondLst>
                                  <p:childTnLst>
                                    <p:set>
                                      <p:cBhvr>
                                        <p:cTn id="152" dur="1" fill="hold">
                                          <p:stCondLst>
                                            <p:cond delay="0"/>
                                          </p:stCondLst>
                                        </p:cTn>
                                        <p:tgtEl>
                                          <p:spTgt spid="515"/>
                                        </p:tgtEl>
                                        <p:attrNameLst>
                                          <p:attrName>style.visibility</p:attrName>
                                        </p:attrNameLst>
                                      </p:cBhvr>
                                      <p:to>
                                        <p:strVal val="visible"/>
                                      </p:to>
                                    </p:set>
                                    <p:animEffect transition="in" filter="fade">
                                      <p:cBhvr>
                                        <p:cTn id="153" dur="500"/>
                                        <p:tgtEl>
                                          <p:spTgt spid="515"/>
                                        </p:tgtEl>
                                      </p:cBhvr>
                                    </p:animEffect>
                                  </p:childTnLst>
                                </p:cTn>
                              </p:par>
                              <p:par>
                                <p:cTn id="154" presetID="10" presetClass="entr" presetSubtype="0" fill="hold" nodeType="withEffect">
                                  <p:stCondLst>
                                    <p:cond delay="0"/>
                                  </p:stCondLst>
                                  <p:childTnLst>
                                    <p:set>
                                      <p:cBhvr>
                                        <p:cTn id="155" dur="1" fill="hold">
                                          <p:stCondLst>
                                            <p:cond delay="0"/>
                                          </p:stCondLst>
                                        </p:cTn>
                                        <p:tgtEl>
                                          <p:spTgt spid="497"/>
                                        </p:tgtEl>
                                        <p:attrNameLst>
                                          <p:attrName>style.visibility</p:attrName>
                                        </p:attrNameLst>
                                      </p:cBhvr>
                                      <p:to>
                                        <p:strVal val="visible"/>
                                      </p:to>
                                    </p:set>
                                    <p:animEffect transition="in" filter="fade">
                                      <p:cBhvr>
                                        <p:cTn id="156" dur="500"/>
                                        <p:tgtEl>
                                          <p:spTgt spid="497"/>
                                        </p:tgtEl>
                                      </p:cBhvr>
                                    </p:animEffect>
                                  </p:childTnLst>
                                </p:cTn>
                              </p:par>
                              <p:par>
                                <p:cTn id="157" presetID="10" presetClass="entr" presetSubtype="0" fill="hold" nodeType="withEffect">
                                  <p:stCondLst>
                                    <p:cond delay="0"/>
                                  </p:stCondLst>
                                  <p:childTnLst>
                                    <p:set>
                                      <p:cBhvr>
                                        <p:cTn id="158" dur="1" fill="hold">
                                          <p:stCondLst>
                                            <p:cond delay="0"/>
                                          </p:stCondLst>
                                        </p:cTn>
                                        <p:tgtEl>
                                          <p:spTgt spid="496"/>
                                        </p:tgtEl>
                                        <p:attrNameLst>
                                          <p:attrName>style.visibility</p:attrName>
                                        </p:attrNameLst>
                                      </p:cBhvr>
                                      <p:to>
                                        <p:strVal val="visible"/>
                                      </p:to>
                                    </p:set>
                                    <p:animEffect transition="in" filter="fade">
                                      <p:cBhvr>
                                        <p:cTn id="159" dur="5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57"/>
          <p:cNvSpPr txBox="1">
            <a:spLocks noGrp="1"/>
          </p:cNvSpPr>
          <p:nvPr>
            <p:ph type="title"/>
          </p:nvPr>
        </p:nvSpPr>
        <p:spPr>
          <a:xfrm>
            <a:off x="623400" y="68488"/>
            <a:ext cx="8520600" cy="572700"/>
          </a:xfrm>
          <a:prstGeom prst="rect">
            <a:avLst/>
          </a:prstGeom>
          <a:noFill/>
          <a:ln>
            <a:noFill/>
          </a:ln>
        </p:spPr>
        <p:txBody>
          <a:bodyPr spcFirstLastPara="1" wrap="square" lIns="68575" tIns="68575" rIns="68575" bIns="68575" anchor="t" anchorCtr="0">
            <a:normAutofit/>
          </a:bodyPr>
          <a:lstStyle/>
          <a:p>
            <a:pPr marL="0" lvl="0" indent="0" algn="l" rtl="0">
              <a:lnSpc>
                <a:spcPct val="100000"/>
              </a:lnSpc>
              <a:spcBef>
                <a:spcPts val="0"/>
              </a:spcBef>
              <a:spcAft>
                <a:spcPts val="0"/>
              </a:spcAft>
              <a:buSzPts val="2100"/>
              <a:buNone/>
            </a:pPr>
            <a:r>
              <a:rPr lang="fr"/>
              <a:t>Qu’est ce que la taxonomie ?</a:t>
            </a:r>
            <a:endParaRPr/>
          </a:p>
        </p:txBody>
      </p:sp>
      <p:sp>
        <p:nvSpPr>
          <p:cNvPr id="536" name="Google Shape;536;p57"/>
          <p:cNvSpPr txBox="1">
            <a:spLocks noGrp="1"/>
          </p:cNvSpPr>
          <p:nvPr>
            <p:ph type="body" idx="1"/>
          </p:nvPr>
        </p:nvSpPr>
        <p:spPr>
          <a:xfrm>
            <a:off x="465375" y="967475"/>
            <a:ext cx="3975000" cy="3355500"/>
          </a:xfrm>
          <a:prstGeom prst="rect">
            <a:avLst/>
          </a:prstGeom>
          <a:noFill/>
          <a:ln>
            <a:noFill/>
          </a:ln>
        </p:spPr>
        <p:txBody>
          <a:bodyPr spcFirstLastPara="1" wrap="square" lIns="68575" tIns="68575" rIns="68575" bIns="68575" anchor="t" anchorCtr="0">
            <a:normAutofit/>
          </a:bodyPr>
          <a:lstStyle/>
          <a:p>
            <a:pPr marL="457200" lvl="0" indent="-336550" algn="l" rtl="0">
              <a:lnSpc>
                <a:spcPct val="115000"/>
              </a:lnSpc>
              <a:spcBef>
                <a:spcPts val="0"/>
              </a:spcBef>
              <a:spcAft>
                <a:spcPts val="0"/>
              </a:spcAft>
              <a:buSzPts val="1700"/>
              <a:buChar char="●"/>
            </a:pPr>
            <a:r>
              <a:rPr lang="fr" dirty="0"/>
              <a:t>Étude de la diversité du monde du vivant et organisation en catégories hiérarchisées appelées « taxons »</a:t>
            </a:r>
            <a:endParaRPr dirty="0"/>
          </a:p>
          <a:p>
            <a:pPr marL="457200" lvl="0" indent="-336550" algn="l" rtl="0">
              <a:lnSpc>
                <a:spcPct val="115000"/>
              </a:lnSpc>
              <a:spcBef>
                <a:spcPts val="0"/>
              </a:spcBef>
              <a:spcAft>
                <a:spcPts val="0"/>
              </a:spcAft>
              <a:buSzPts val="1700"/>
              <a:buChar char="●"/>
            </a:pPr>
            <a:r>
              <a:rPr lang="fr" dirty="0"/>
              <a:t>Système de Linné mis au point en 1735 : organisation de la description du vivant</a:t>
            </a:r>
            <a:endParaRPr dirty="0"/>
          </a:p>
          <a:p>
            <a:pPr marL="457200" lvl="0" indent="-336550" algn="l" rtl="0">
              <a:lnSpc>
                <a:spcPct val="115000"/>
              </a:lnSpc>
              <a:spcBef>
                <a:spcPts val="0"/>
              </a:spcBef>
              <a:spcAft>
                <a:spcPts val="0"/>
              </a:spcAft>
              <a:buSzPts val="1700"/>
              <a:buChar char="●"/>
            </a:pPr>
            <a:r>
              <a:rPr lang="fr" dirty="0"/>
              <a:t>Réglementée par la rédaction de codes de nomenclatures fixant les règles de description d’espèces et d’actes nomenclaturaux</a:t>
            </a:r>
            <a:endParaRPr dirty="0"/>
          </a:p>
          <a:p>
            <a:pPr marL="457200" lvl="0" indent="-336550" algn="l" rtl="0">
              <a:lnSpc>
                <a:spcPct val="115000"/>
              </a:lnSpc>
              <a:spcBef>
                <a:spcPts val="0"/>
              </a:spcBef>
              <a:spcAft>
                <a:spcPts val="0"/>
              </a:spcAft>
              <a:buSzPts val="1700"/>
              <a:buChar char="●"/>
            </a:pPr>
            <a:r>
              <a:rPr lang="fr" dirty="0"/>
              <a:t>± 20000 espèces nouvelles décrites par an</a:t>
            </a:r>
            <a:endParaRPr dirty="0"/>
          </a:p>
        </p:txBody>
      </p:sp>
      <p:sp>
        <p:nvSpPr>
          <p:cNvPr id="537" name="Google Shape;537;p57"/>
          <p:cNvSpPr/>
          <p:nvPr/>
        </p:nvSpPr>
        <p:spPr>
          <a:xfrm>
            <a:off x="5994026" y="1521429"/>
            <a:ext cx="2074800" cy="2152200"/>
          </a:xfrm>
          <a:prstGeom prst="donut">
            <a:avLst>
              <a:gd name="adj" fmla="val 16067"/>
            </a:avLst>
          </a:prstGeom>
          <a:solidFill>
            <a:srgbClr val="000000">
              <a:alpha val="107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8" name="Google Shape;538;p57"/>
          <p:cNvGrpSpPr/>
          <p:nvPr/>
        </p:nvGrpSpPr>
        <p:grpSpPr>
          <a:xfrm>
            <a:off x="4500005" y="1957234"/>
            <a:ext cx="1575541" cy="567352"/>
            <a:chOff x="1468636" y="1680099"/>
            <a:chExt cx="1928683" cy="669600"/>
          </a:xfrm>
        </p:grpSpPr>
        <p:cxnSp>
          <p:nvCxnSpPr>
            <p:cNvPr id="539" name="Google Shape;539;p57"/>
            <p:cNvCxnSpPr/>
            <p:nvPr/>
          </p:nvCxnSpPr>
          <p:spPr>
            <a:xfrm>
              <a:off x="2963819" y="1935375"/>
              <a:ext cx="433500" cy="252300"/>
            </a:xfrm>
            <a:prstGeom prst="straightConnector1">
              <a:avLst/>
            </a:prstGeom>
            <a:noFill/>
            <a:ln w="19050" cap="flat" cmpd="sng">
              <a:solidFill>
                <a:srgbClr val="65F0AD"/>
              </a:solidFill>
              <a:prstDash val="solid"/>
              <a:round/>
              <a:headEnd type="oval" w="med" len="med"/>
              <a:tailEnd type="none" w="sm" len="sm"/>
            </a:ln>
          </p:spPr>
        </p:cxnSp>
        <p:sp>
          <p:nvSpPr>
            <p:cNvPr id="540" name="Google Shape;540;p57"/>
            <p:cNvSpPr txBox="1"/>
            <p:nvPr/>
          </p:nvSpPr>
          <p:spPr>
            <a:xfrm>
              <a:off x="1468636" y="1680099"/>
              <a:ext cx="1495200" cy="6696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0"/>
                </a:spcAft>
                <a:buNone/>
              </a:pPr>
              <a:r>
                <a:rPr lang="fr" sz="800">
                  <a:latin typeface="Roboto"/>
                  <a:ea typeface="Roboto"/>
                  <a:cs typeface="Roboto"/>
                  <a:sym typeface="Roboto"/>
                </a:rPr>
                <a:t>Littérature scientifique</a:t>
              </a:r>
              <a:endParaRPr sz="800">
                <a:latin typeface="Roboto"/>
                <a:ea typeface="Roboto"/>
                <a:cs typeface="Roboto"/>
                <a:sym typeface="Roboto"/>
              </a:endParaRPr>
            </a:p>
            <a:p>
              <a:pPr marL="0" lvl="0" indent="0" algn="r" rtl="0">
                <a:lnSpc>
                  <a:spcPct val="115000"/>
                </a:lnSpc>
                <a:spcBef>
                  <a:spcPts val="0"/>
                </a:spcBef>
                <a:spcAft>
                  <a:spcPts val="0"/>
                </a:spcAft>
                <a:buNone/>
              </a:pPr>
              <a:endParaRPr sz="600">
                <a:latin typeface="Roboto"/>
                <a:ea typeface="Roboto"/>
                <a:cs typeface="Roboto"/>
                <a:sym typeface="Roboto"/>
              </a:endParaRPr>
            </a:p>
            <a:p>
              <a:pPr marL="0" lvl="0" indent="0" algn="r" rtl="0">
                <a:lnSpc>
                  <a:spcPct val="115000"/>
                </a:lnSpc>
                <a:spcBef>
                  <a:spcPts val="0"/>
                </a:spcBef>
                <a:spcAft>
                  <a:spcPts val="0"/>
                </a:spcAft>
                <a:buNone/>
              </a:pPr>
              <a:r>
                <a:rPr lang="fr" sz="800" b="1">
                  <a:latin typeface="Roboto"/>
                  <a:ea typeface="Roboto"/>
                  <a:cs typeface="Roboto"/>
                  <a:sym typeface="Roboto"/>
                </a:rPr>
                <a:t>Comparaison des caractéristiques avec l’existant</a:t>
              </a:r>
              <a:endParaRPr sz="800" b="1">
                <a:latin typeface="Roboto"/>
                <a:ea typeface="Roboto"/>
                <a:cs typeface="Roboto"/>
                <a:sym typeface="Roboto"/>
              </a:endParaRPr>
            </a:p>
          </p:txBody>
        </p:sp>
      </p:grpSp>
      <p:grpSp>
        <p:nvGrpSpPr>
          <p:cNvPr id="541" name="Google Shape;541;p57"/>
          <p:cNvGrpSpPr/>
          <p:nvPr/>
        </p:nvGrpSpPr>
        <p:grpSpPr>
          <a:xfrm>
            <a:off x="7919483" y="1479695"/>
            <a:ext cx="1221487" cy="857222"/>
            <a:chOff x="5765834" y="1302359"/>
            <a:chExt cx="1940100" cy="669600"/>
          </a:xfrm>
        </p:grpSpPr>
        <p:cxnSp>
          <p:nvCxnSpPr>
            <p:cNvPr id="542" name="Google Shape;542;p57"/>
            <p:cNvCxnSpPr>
              <a:stCxn id="543" idx="1"/>
            </p:cNvCxnSpPr>
            <p:nvPr/>
          </p:nvCxnSpPr>
          <p:spPr>
            <a:xfrm flipH="1">
              <a:off x="5765834" y="1637159"/>
              <a:ext cx="444900" cy="240600"/>
            </a:xfrm>
            <a:prstGeom prst="straightConnector1">
              <a:avLst/>
            </a:prstGeom>
            <a:noFill/>
            <a:ln w="19050" cap="flat" cmpd="sng">
              <a:solidFill>
                <a:srgbClr val="085631"/>
              </a:solidFill>
              <a:prstDash val="solid"/>
              <a:round/>
              <a:headEnd type="oval" w="med" len="med"/>
              <a:tailEnd type="none" w="sm" len="sm"/>
            </a:ln>
          </p:spPr>
        </p:cxnSp>
        <p:sp>
          <p:nvSpPr>
            <p:cNvPr id="543" name="Google Shape;543;p57"/>
            <p:cNvSpPr txBox="1"/>
            <p:nvPr/>
          </p:nvSpPr>
          <p:spPr>
            <a:xfrm>
              <a:off x="6210734" y="1302359"/>
              <a:ext cx="1495200" cy="66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a:latin typeface="Roboto"/>
                  <a:ea typeface="Roboto"/>
                  <a:cs typeface="Roboto"/>
                  <a:sym typeface="Roboto"/>
                </a:rPr>
                <a:t>Terrain</a:t>
              </a:r>
              <a:endParaRPr sz="800">
                <a:latin typeface="Roboto"/>
                <a:ea typeface="Roboto"/>
                <a:cs typeface="Roboto"/>
                <a:sym typeface="Roboto"/>
              </a:endParaRPr>
            </a:p>
            <a:p>
              <a:pPr marL="0" lvl="0" indent="0" algn="l" rtl="0">
                <a:lnSpc>
                  <a:spcPct val="115000"/>
                </a:lnSpc>
                <a:spcBef>
                  <a:spcPts val="0"/>
                </a:spcBef>
                <a:spcAft>
                  <a:spcPts val="0"/>
                </a:spcAft>
                <a:buNone/>
              </a:pPr>
              <a:endParaRPr sz="600">
                <a:latin typeface="Roboto"/>
                <a:ea typeface="Roboto"/>
                <a:cs typeface="Roboto"/>
                <a:sym typeface="Roboto"/>
              </a:endParaRPr>
            </a:p>
            <a:p>
              <a:pPr marL="0" lvl="0" indent="0" algn="l" rtl="0">
                <a:lnSpc>
                  <a:spcPct val="115000"/>
                </a:lnSpc>
                <a:spcBef>
                  <a:spcPts val="0"/>
                </a:spcBef>
                <a:spcAft>
                  <a:spcPts val="0"/>
                </a:spcAft>
                <a:buNone/>
              </a:pPr>
              <a:r>
                <a:rPr lang="fr" sz="800" b="1">
                  <a:latin typeface="Roboto"/>
                  <a:ea typeface="Roboto"/>
                  <a:cs typeface="Roboto"/>
                  <a:sym typeface="Roboto"/>
                </a:rPr>
                <a:t>Expédition naturaliste récolte de spécimens</a:t>
              </a:r>
              <a:endParaRPr sz="800" b="1">
                <a:latin typeface="Roboto"/>
                <a:ea typeface="Roboto"/>
                <a:cs typeface="Roboto"/>
                <a:sym typeface="Roboto"/>
              </a:endParaRPr>
            </a:p>
          </p:txBody>
        </p:sp>
      </p:grpSp>
      <p:grpSp>
        <p:nvGrpSpPr>
          <p:cNvPr id="544" name="Google Shape;544;p57"/>
          <p:cNvGrpSpPr/>
          <p:nvPr/>
        </p:nvGrpSpPr>
        <p:grpSpPr>
          <a:xfrm>
            <a:off x="6441891" y="3529011"/>
            <a:ext cx="1221429" cy="957551"/>
            <a:chOff x="3845776" y="3535140"/>
            <a:chExt cx="1495200" cy="1130121"/>
          </a:xfrm>
        </p:grpSpPr>
        <p:cxnSp>
          <p:nvCxnSpPr>
            <p:cNvPr id="545" name="Google Shape;545;p57"/>
            <p:cNvCxnSpPr/>
            <p:nvPr/>
          </p:nvCxnSpPr>
          <p:spPr>
            <a:xfrm rot="10800000">
              <a:off x="4556399" y="3535140"/>
              <a:ext cx="0" cy="460500"/>
            </a:xfrm>
            <a:prstGeom prst="straightConnector1">
              <a:avLst/>
            </a:prstGeom>
            <a:noFill/>
            <a:ln w="19050" cap="flat" cmpd="sng">
              <a:solidFill>
                <a:srgbClr val="0E9453"/>
              </a:solidFill>
              <a:prstDash val="solid"/>
              <a:round/>
              <a:headEnd type="oval" w="med" len="med"/>
              <a:tailEnd type="none" w="sm" len="sm"/>
            </a:ln>
          </p:spPr>
        </p:cxnSp>
        <p:sp>
          <p:nvSpPr>
            <p:cNvPr id="546" name="Google Shape;546;p57"/>
            <p:cNvSpPr txBox="1"/>
            <p:nvPr/>
          </p:nvSpPr>
          <p:spPr>
            <a:xfrm>
              <a:off x="3845776" y="3995661"/>
              <a:ext cx="1495200" cy="669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fr" sz="800">
                  <a:latin typeface="Roboto"/>
                  <a:ea typeface="Roboto"/>
                  <a:cs typeface="Roboto"/>
                  <a:sym typeface="Roboto"/>
                </a:rPr>
                <a:t>Muséum et Jardin botaniques</a:t>
              </a:r>
              <a:endParaRPr sz="800">
                <a:latin typeface="Roboto"/>
                <a:ea typeface="Roboto"/>
                <a:cs typeface="Roboto"/>
                <a:sym typeface="Roboto"/>
              </a:endParaRPr>
            </a:p>
            <a:p>
              <a:pPr marL="0" lvl="0" indent="0" algn="ctr" rtl="0">
                <a:lnSpc>
                  <a:spcPct val="115000"/>
                </a:lnSpc>
                <a:spcBef>
                  <a:spcPts val="0"/>
                </a:spcBef>
                <a:spcAft>
                  <a:spcPts val="0"/>
                </a:spcAft>
                <a:buNone/>
              </a:pPr>
              <a:endParaRPr sz="600">
                <a:latin typeface="Roboto"/>
                <a:ea typeface="Roboto"/>
                <a:cs typeface="Roboto"/>
                <a:sym typeface="Roboto"/>
              </a:endParaRPr>
            </a:p>
            <a:p>
              <a:pPr marL="0" lvl="0" indent="0" algn="ctr" rtl="0">
                <a:lnSpc>
                  <a:spcPct val="115000"/>
                </a:lnSpc>
                <a:spcBef>
                  <a:spcPts val="0"/>
                </a:spcBef>
                <a:spcAft>
                  <a:spcPts val="0"/>
                </a:spcAft>
                <a:buNone/>
              </a:pPr>
              <a:r>
                <a:rPr lang="fr" sz="800" b="1">
                  <a:latin typeface="Roboto"/>
                  <a:ea typeface="Roboto"/>
                  <a:cs typeface="Roboto"/>
                  <a:sym typeface="Roboto"/>
                </a:rPr>
                <a:t>Conservation et études des spécimens</a:t>
              </a:r>
              <a:endParaRPr sz="800" b="1">
                <a:latin typeface="Roboto"/>
                <a:ea typeface="Roboto"/>
                <a:cs typeface="Roboto"/>
                <a:sym typeface="Roboto"/>
              </a:endParaRPr>
            </a:p>
          </p:txBody>
        </p:sp>
      </p:grpSp>
      <p:sp>
        <p:nvSpPr>
          <p:cNvPr id="547" name="Google Shape;547;p57"/>
          <p:cNvSpPr txBox="1"/>
          <p:nvPr/>
        </p:nvSpPr>
        <p:spPr>
          <a:xfrm>
            <a:off x="6441922" y="2276142"/>
            <a:ext cx="1179300" cy="6816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fr" sz="1000" b="1">
                <a:latin typeface="Roboto"/>
                <a:ea typeface="Roboto"/>
                <a:cs typeface="Roboto"/>
                <a:sym typeface="Roboto"/>
              </a:rPr>
              <a:t>Découverte d’une espèce nouvelle pour la science</a:t>
            </a:r>
            <a:endParaRPr sz="1000"/>
          </a:p>
        </p:txBody>
      </p:sp>
      <p:sp>
        <p:nvSpPr>
          <p:cNvPr id="548" name="Google Shape;548;p57"/>
          <p:cNvSpPr/>
          <p:nvPr/>
        </p:nvSpPr>
        <p:spPr>
          <a:xfrm rot="1855035">
            <a:off x="5920191" y="1464282"/>
            <a:ext cx="2218764" cy="2259930"/>
          </a:xfrm>
          <a:prstGeom prst="blockArc">
            <a:avLst>
              <a:gd name="adj1" fmla="val 14414370"/>
              <a:gd name="adj2" fmla="val 694"/>
              <a:gd name="adj3" fmla="val 9562"/>
            </a:avLst>
          </a:prstGeom>
          <a:solidFill>
            <a:srgbClr val="085631"/>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7"/>
          <p:cNvSpPr/>
          <p:nvPr/>
        </p:nvSpPr>
        <p:spPr>
          <a:xfrm rot="-1855035" flipH="1">
            <a:off x="5922188" y="1464282"/>
            <a:ext cx="2218764" cy="2259930"/>
          </a:xfrm>
          <a:prstGeom prst="blockArc">
            <a:avLst>
              <a:gd name="adj1" fmla="val 14348563"/>
              <a:gd name="adj2" fmla="val 21472873"/>
              <a:gd name="adj3" fmla="val 9381"/>
            </a:avLst>
          </a:prstGeom>
          <a:solidFill>
            <a:srgbClr val="65F0AD"/>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7"/>
          <p:cNvSpPr/>
          <p:nvPr/>
        </p:nvSpPr>
        <p:spPr>
          <a:xfrm rot="-8039695">
            <a:off x="6877715" y="1406985"/>
            <a:ext cx="302335" cy="302335"/>
          </a:xfrm>
          <a:prstGeom prst="rtTriangle">
            <a:avLst/>
          </a:prstGeom>
          <a:solidFill>
            <a:srgbClr val="65F0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7"/>
          <p:cNvSpPr/>
          <p:nvPr/>
        </p:nvSpPr>
        <p:spPr>
          <a:xfrm rot="-8945762" flipH="1">
            <a:off x="5921205" y="1462951"/>
            <a:ext cx="2218455" cy="2259377"/>
          </a:xfrm>
          <a:prstGeom prst="blockArc">
            <a:avLst>
              <a:gd name="adj1" fmla="val 14316164"/>
              <a:gd name="adj2" fmla="val 21502663"/>
              <a:gd name="adj3" fmla="val 9415"/>
            </a:avLst>
          </a:prstGeom>
          <a:solidFill>
            <a:srgbClr val="0E9453"/>
          </a:solidFill>
          <a:ln>
            <a:noFill/>
          </a:ln>
          <a:effectLst>
            <a:outerShdw blurRad="71438" dist="9525" dir="5400000" algn="bl"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7"/>
          <p:cNvSpPr/>
          <p:nvPr/>
        </p:nvSpPr>
        <p:spPr>
          <a:xfrm rot="-1062841">
            <a:off x="7781193" y="2948831"/>
            <a:ext cx="256355" cy="264074"/>
          </a:xfrm>
          <a:prstGeom prst="rtTriangle">
            <a:avLst/>
          </a:prstGeom>
          <a:solidFill>
            <a:srgbClr val="0856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7"/>
          <p:cNvSpPr/>
          <p:nvPr/>
        </p:nvSpPr>
        <p:spPr>
          <a:xfrm rot="6327673">
            <a:off x="6003803" y="2951657"/>
            <a:ext cx="307218" cy="297952"/>
          </a:xfrm>
          <a:prstGeom prst="rtTriangle">
            <a:avLst/>
          </a:prstGeom>
          <a:solidFill>
            <a:srgbClr val="0E94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7"/>
          <p:cNvSpPr txBox="1"/>
          <p:nvPr/>
        </p:nvSpPr>
        <p:spPr>
          <a:xfrm>
            <a:off x="6418225" y="754125"/>
            <a:ext cx="1434300" cy="49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b="1">
                <a:latin typeface="Roboto"/>
                <a:ea typeface="Roboto"/>
                <a:cs typeface="Roboto"/>
                <a:sym typeface="Roboto"/>
              </a:rPr>
              <a:t>Publication des résultats originaux = Validation du nom du taxon</a:t>
            </a:r>
            <a:endParaRPr sz="800" b="1">
              <a:latin typeface="Roboto"/>
              <a:ea typeface="Roboto"/>
              <a:cs typeface="Roboto"/>
              <a:sym typeface="Roboto"/>
            </a:endParaRPr>
          </a:p>
        </p:txBody>
      </p:sp>
      <p:cxnSp>
        <p:nvCxnSpPr>
          <p:cNvPr id="555" name="Google Shape;555;p57"/>
          <p:cNvCxnSpPr/>
          <p:nvPr/>
        </p:nvCxnSpPr>
        <p:spPr>
          <a:xfrm>
            <a:off x="6867900" y="1250500"/>
            <a:ext cx="8700" cy="229200"/>
          </a:xfrm>
          <a:prstGeom prst="straightConnector1">
            <a:avLst/>
          </a:prstGeom>
          <a:noFill/>
          <a:ln w="19050" cap="flat" cmpd="sng">
            <a:solidFill>
              <a:srgbClr val="085631"/>
            </a:solidFill>
            <a:prstDash val="solid"/>
            <a:round/>
            <a:headEnd type="oval" w="med" len="med"/>
            <a:tailEnd type="none" w="sm" len="sm"/>
          </a:ln>
        </p:spPr>
      </p:cxnSp>
      <p:sp>
        <p:nvSpPr>
          <p:cNvPr id="556" name="Google Shape;556;p57"/>
          <p:cNvSpPr txBox="1"/>
          <p:nvPr/>
        </p:nvSpPr>
        <p:spPr>
          <a:xfrm>
            <a:off x="5196913" y="1190663"/>
            <a:ext cx="1221300" cy="3810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fr" sz="800" b="1">
                <a:latin typeface="Roboto"/>
                <a:ea typeface="Roboto"/>
                <a:cs typeface="Roboto"/>
                <a:sym typeface="Roboto"/>
              </a:rPr>
              <a:t>Description des caractéristiques </a:t>
            </a:r>
            <a:endParaRPr sz="800" b="1">
              <a:latin typeface="Roboto"/>
              <a:ea typeface="Roboto"/>
              <a:cs typeface="Roboto"/>
              <a:sym typeface="Roboto"/>
            </a:endParaRPr>
          </a:p>
        </p:txBody>
      </p:sp>
      <p:cxnSp>
        <p:nvCxnSpPr>
          <p:cNvPr id="557" name="Google Shape;557;p57"/>
          <p:cNvCxnSpPr/>
          <p:nvPr/>
        </p:nvCxnSpPr>
        <p:spPr>
          <a:xfrm>
            <a:off x="6074144" y="1507102"/>
            <a:ext cx="166500" cy="323700"/>
          </a:xfrm>
          <a:prstGeom prst="straightConnector1">
            <a:avLst/>
          </a:prstGeom>
          <a:noFill/>
          <a:ln w="19050" cap="flat" cmpd="sng">
            <a:solidFill>
              <a:srgbClr val="085631"/>
            </a:solidFill>
            <a:prstDash val="solid"/>
            <a:round/>
            <a:headEnd type="oval" w="med" len="med"/>
            <a:tailEnd type="none" w="sm" len="sm"/>
          </a:ln>
        </p:spPr>
      </p:cxn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58"/>
          <p:cNvSpPr txBox="1">
            <a:spLocks noGrp="1"/>
          </p:cNvSpPr>
          <p:nvPr>
            <p:ph type="title"/>
          </p:nvPr>
        </p:nvSpPr>
        <p:spPr>
          <a:xfrm>
            <a:off x="503125" y="256800"/>
            <a:ext cx="6367800" cy="4090800"/>
          </a:xfrm>
          <a:prstGeom prst="rect">
            <a:avLst/>
          </a:prstGeom>
        </p:spPr>
        <p:txBody>
          <a:bodyPr spcFirstLastPara="1" wrap="square" lIns="68575" tIns="68575" rIns="68575" bIns="68575" anchor="ctr" anchorCtr="0">
            <a:normAutofit/>
          </a:bodyPr>
          <a:lstStyle/>
          <a:p>
            <a:pPr marL="0" lvl="0" indent="0" algn="l" rtl="0">
              <a:spcBef>
                <a:spcPts val="0"/>
              </a:spcBef>
              <a:spcAft>
                <a:spcPts val="0"/>
              </a:spcAft>
              <a:buNone/>
            </a:pPr>
            <a:r>
              <a:rPr lang="fr"/>
              <a:t>Enjeux, solutions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Shape 566"/>
        <p:cNvGrpSpPr/>
        <p:nvPr/>
      </p:nvGrpSpPr>
      <p:grpSpPr>
        <a:xfrm>
          <a:off x="0" y="0"/>
          <a:ext cx="0" cy="0"/>
          <a:chOff x="0" y="0"/>
          <a:chExt cx="0" cy="0"/>
        </a:xfrm>
      </p:grpSpPr>
      <p:pic>
        <p:nvPicPr>
          <p:cNvPr id="567" name="Google Shape;567;p59" descr="ésultat de recherche d'images pour &quot;geodiversitas&quot;"/>
          <p:cNvPicPr preferRelativeResize="0"/>
          <p:nvPr/>
        </p:nvPicPr>
        <p:blipFill rotWithShape="1">
          <a:blip r:embed="rId3">
            <a:alphaModFix/>
          </a:blip>
          <a:srcRect/>
          <a:stretch/>
        </p:blipFill>
        <p:spPr>
          <a:xfrm rot="-1069519">
            <a:off x="211908" y="167779"/>
            <a:ext cx="1004224" cy="1434606"/>
          </a:xfrm>
          <a:prstGeom prst="rect">
            <a:avLst/>
          </a:prstGeom>
          <a:noFill/>
          <a:ln>
            <a:noFill/>
          </a:ln>
        </p:spPr>
      </p:pic>
      <p:pic>
        <p:nvPicPr>
          <p:cNvPr id="568" name="Google Shape;568;p59" descr="https://www.upjs.sk/images/9efca9e2e6812049f6ac49adcf9eac0d"/>
          <p:cNvPicPr preferRelativeResize="0"/>
          <p:nvPr/>
        </p:nvPicPr>
        <p:blipFill rotWithShape="1">
          <a:blip r:embed="rId4">
            <a:alphaModFix/>
          </a:blip>
          <a:srcRect/>
          <a:stretch/>
        </p:blipFill>
        <p:spPr>
          <a:xfrm>
            <a:off x="930823" y="47480"/>
            <a:ext cx="977121" cy="1432077"/>
          </a:xfrm>
          <a:prstGeom prst="rect">
            <a:avLst/>
          </a:prstGeom>
          <a:noFill/>
          <a:ln>
            <a:noFill/>
          </a:ln>
        </p:spPr>
      </p:pic>
      <p:pic>
        <p:nvPicPr>
          <p:cNvPr id="569" name="Google Shape;569;p59" descr="andollea"/>
          <p:cNvPicPr preferRelativeResize="0"/>
          <p:nvPr/>
        </p:nvPicPr>
        <p:blipFill rotWithShape="1">
          <a:blip r:embed="rId5">
            <a:alphaModFix/>
          </a:blip>
          <a:srcRect/>
          <a:stretch/>
        </p:blipFill>
        <p:spPr>
          <a:xfrm>
            <a:off x="7733954" y="704446"/>
            <a:ext cx="1051429" cy="1408149"/>
          </a:xfrm>
          <a:prstGeom prst="rect">
            <a:avLst/>
          </a:prstGeom>
          <a:noFill/>
          <a:ln>
            <a:noFill/>
          </a:ln>
        </p:spPr>
      </p:pic>
      <p:pic>
        <p:nvPicPr>
          <p:cNvPr id="570" name="Google Shape;570;p59" descr="mage associée"/>
          <p:cNvPicPr preferRelativeResize="0"/>
          <p:nvPr/>
        </p:nvPicPr>
        <p:blipFill rotWithShape="1">
          <a:blip r:embed="rId6">
            <a:alphaModFix/>
          </a:blip>
          <a:srcRect/>
          <a:stretch/>
        </p:blipFill>
        <p:spPr>
          <a:xfrm>
            <a:off x="3561271" y="138193"/>
            <a:ext cx="1078700" cy="1491289"/>
          </a:xfrm>
          <a:prstGeom prst="rect">
            <a:avLst/>
          </a:prstGeom>
          <a:noFill/>
          <a:ln>
            <a:noFill/>
          </a:ln>
        </p:spPr>
      </p:pic>
      <p:pic>
        <p:nvPicPr>
          <p:cNvPr id="571" name="Google Shape;571;p59" descr="oissiera 70"/>
          <p:cNvPicPr preferRelativeResize="0"/>
          <p:nvPr/>
        </p:nvPicPr>
        <p:blipFill rotWithShape="1">
          <a:blip r:embed="rId7">
            <a:alphaModFix/>
          </a:blip>
          <a:srcRect/>
          <a:stretch/>
        </p:blipFill>
        <p:spPr>
          <a:xfrm>
            <a:off x="964380" y="799243"/>
            <a:ext cx="1039914" cy="1386551"/>
          </a:xfrm>
          <a:prstGeom prst="rect">
            <a:avLst/>
          </a:prstGeom>
          <a:noFill/>
          <a:ln>
            <a:noFill/>
          </a:ln>
        </p:spPr>
      </p:pic>
      <p:pic>
        <p:nvPicPr>
          <p:cNvPr id="572" name="Google Shape;572;p59" descr="http://www.persoonia.org/images/persoonia.jpg"/>
          <p:cNvPicPr preferRelativeResize="0"/>
          <p:nvPr/>
        </p:nvPicPr>
        <p:blipFill rotWithShape="1">
          <a:blip r:embed="rId8">
            <a:alphaModFix/>
          </a:blip>
          <a:srcRect/>
          <a:stretch/>
        </p:blipFill>
        <p:spPr>
          <a:xfrm>
            <a:off x="4544355" y="48127"/>
            <a:ext cx="979350" cy="1370020"/>
          </a:xfrm>
          <a:prstGeom prst="rect">
            <a:avLst/>
          </a:prstGeom>
          <a:noFill/>
          <a:ln>
            <a:noFill/>
          </a:ln>
        </p:spPr>
      </p:pic>
      <p:pic>
        <p:nvPicPr>
          <p:cNvPr id="573" name="Google Shape;573;p59" descr="dan39/2"/>
          <p:cNvPicPr preferRelativeResize="0"/>
          <p:nvPr/>
        </p:nvPicPr>
        <p:blipFill rotWithShape="1">
          <a:blip r:embed="rId9">
            <a:alphaModFix/>
          </a:blip>
          <a:srcRect/>
          <a:stretch/>
        </p:blipFill>
        <p:spPr>
          <a:xfrm rot="181426">
            <a:off x="6113770" y="24554"/>
            <a:ext cx="948103" cy="1322935"/>
          </a:xfrm>
          <a:prstGeom prst="rect">
            <a:avLst/>
          </a:prstGeom>
          <a:noFill/>
          <a:ln>
            <a:noFill/>
          </a:ln>
        </p:spPr>
      </p:pic>
      <p:pic>
        <p:nvPicPr>
          <p:cNvPr id="574" name="Google Shape;574;p59"/>
          <p:cNvPicPr preferRelativeResize="0"/>
          <p:nvPr/>
        </p:nvPicPr>
        <p:blipFill rotWithShape="1">
          <a:blip r:embed="rId10">
            <a:alphaModFix/>
          </a:blip>
          <a:srcRect/>
          <a:stretch/>
        </p:blipFill>
        <p:spPr>
          <a:xfrm rot="-120000">
            <a:off x="2777124" y="94991"/>
            <a:ext cx="901322" cy="1317843"/>
          </a:xfrm>
          <a:prstGeom prst="rect">
            <a:avLst/>
          </a:prstGeom>
          <a:noFill/>
          <a:ln>
            <a:noFill/>
          </a:ln>
          <a:effectLst>
            <a:outerShdw blurRad="76200" dist="76200" dir="2700000" algn="tl" rotWithShape="0">
              <a:srgbClr val="000000">
                <a:alpha val="40000"/>
              </a:srgbClr>
            </a:outerShdw>
          </a:effectLst>
        </p:spPr>
      </p:pic>
      <p:pic>
        <p:nvPicPr>
          <p:cNvPr id="575" name="Google Shape;575;p59"/>
          <p:cNvPicPr preferRelativeResize="0"/>
          <p:nvPr/>
        </p:nvPicPr>
        <p:blipFill rotWithShape="1">
          <a:blip r:embed="rId11">
            <a:alphaModFix/>
          </a:blip>
          <a:srcRect l="17053" r="16331" b="-627"/>
          <a:stretch/>
        </p:blipFill>
        <p:spPr>
          <a:xfrm>
            <a:off x="3940658" y="799243"/>
            <a:ext cx="843675" cy="1274486"/>
          </a:xfrm>
          <a:prstGeom prst="rect">
            <a:avLst/>
          </a:prstGeom>
          <a:noFill/>
          <a:ln>
            <a:noFill/>
          </a:ln>
          <a:effectLst>
            <a:outerShdw blurRad="76200" dist="76200" dir="2700000" algn="tl" rotWithShape="0">
              <a:srgbClr val="000000">
                <a:alpha val="40000"/>
              </a:srgbClr>
            </a:outerShdw>
          </a:effectLst>
        </p:spPr>
      </p:pic>
      <p:pic>
        <p:nvPicPr>
          <p:cNvPr id="576" name="Google Shape;576;p59"/>
          <p:cNvPicPr preferRelativeResize="0"/>
          <p:nvPr/>
        </p:nvPicPr>
        <p:blipFill rotWithShape="1">
          <a:blip r:embed="rId12">
            <a:alphaModFix/>
          </a:blip>
          <a:srcRect/>
          <a:stretch/>
        </p:blipFill>
        <p:spPr>
          <a:xfrm rot="240000">
            <a:off x="4579456" y="1057056"/>
            <a:ext cx="831533" cy="1110139"/>
          </a:xfrm>
          <a:prstGeom prst="rect">
            <a:avLst/>
          </a:prstGeom>
          <a:noFill/>
          <a:ln>
            <a:noFill/>
          </a:ln>
          <a:effectLst>
            <a:outerShdw blurRad="76200" dist="76200" dir="2700000" algn="tl" rotWithShape="0">
              <a:srgbClr val="000000">
                <a:alpha val="40000"/>
              </a:srgbClr>
            </a:outerShdw>
          </a:effectLst>
        </p:spPr>
      </p:pic>
      <p:pic>
        <p:nvPicPr>
          <p:cNvPr id="577" name="Google Shape;577;p59"/>
          <p:cNvPicPr preferRelativeResize="0"/>
          <p:nvPr/>
        </p:nvPicPr>
        <p:blipFill rotWithShape="1">
          <a:blip r:embed="rId13">
            <a:alphaModFix/>
          </a:blip>
          <a:srcRect/>
          <a:stretch/>
        </p:blipFill>
        <p:spPr>
          <a:xfrm rot="-240000">
            <a:off x="1908391" y="132434"/>
            <a:ext cx="904649" cy="1226302"/>
          </a:xfrm>
          <a:prstGeom prst="rect">
            <a:avLst/>
          </a:prstGeom>
          <a:noFill/>
          <a:ln>
            <a:noFill/>
          </a:ln>
          <a:effectLst>
            <a:outerShdw blurRad="76200" dist="76200" dir="2700000" algn="tl" rotWithShape="0">
              <a:srgbClr val="000000">
                <a:alpha val="40000"/>
              </a:srgbClr>
            </a:outerShdw>
          </a:effectLst>
        </p:spPr>
      </p:pic>
      <p:pic>
        <p:nvPicPr>
          <p:cNvPr id="578" name="Google Shape;578;p59"/>
          <p:cNvPicPr preferRelativeResize="0"/>
          <p:nvPr/>
        </p:nvPicPr>
        <p:blipFill rotWithShape="1">
          <a:blip r:embed="rId14">
            <a:alphaModFix/>
          </a:blip>
          <a:srcRect/>
          <a:stretch/>
        </p:blipFill>
        <p:spPr>
          <a:xfrm rot="540000">
            <a:off x="5403266" y="98113"/>
            <a:ext cx="818674" cy="1131570"/>
          </a:xfrm>
          <a:prstGeom prst="rect">
            <a:avLst/>
          </a:prstGeom>
          <a:noFill/>
          <a:ln>
            <a:noFill/>
          </a:ln>
          <a:effectLst>
            <a:outerShdw blurRad="76200" dist="76200" dir="2700000" algn="tl" rotWithShape="0">
              <a:srgbClr val="000000">
                <a:alpha val="40000"/>
              </a:srgbClr>
            </a:outerShdw>
          </a:effectLst>
        </p:spPr>
      </p:pic>
      <p:pic>
        <p:nvPicPr>
          <p:cNvPr id="579" name="Google Shape;579;p59"/>
          <p:cNvPicPr preferRelativeResize="0"/>
          <p:nvPr/>
        </p:nvPicPr>
        <p:blipFill rotWithShape="1">
          <a:blip r:embed="rId15">
            <a:alphaModFix/>
          </a:blip>
          <a:srcRect/>
          <a:stretch/>
        </p:blipFill>
        <p:spPr>
          <a:xfrm rot="656183">
            <a:off x="2079644" y="759214"/>
            <a:ext cx="1141001" cy="1482721"/>
          </a:xfrm>
          <a:prstGeom prst="rect">
            <a:avLst/>
          </a:prstGeom>
          <a:noFill/>
          <a:ln>
            <a:noFill/>
          </a:ln>
          <a:effectLst>
            <a:outerShdw blurRad="76200" dist="76200" dir="2700000" algn="tl" rotWithShape="0">
              <a:srgbClr val="000000">
                <a:alpha val="40000"/>
              </a:srgbClr>
            </a:outerShdw>
          </a:effectLst>
        </p:spPr>
      </p:pic>
      <p:pic>
        <p:nvPicPr>
          <p:cNvPr id="580" name="Google Shape;580;p59"/>
          <p:cNvPicPr preferRelativeResize="0"/>
          <p:nvPr/>
        </p:nvPicPr>
        <p:blipFill rotWithShape="1">
          <a:blip r:embed="rId16">
            <a:alphaModFix/>
          </a:blip>
          <a:srcRect/>
          <a:stretch/>
        </p:blipFill>
        <p:spPr>
          <a:xfrm rot="-120000">
            <a:off x="5365161" y="1009706"/>
            <a:ext cx="854564" cy="1203511"/>
          </a:xfrm>
          <a:prstGeom prst="rect">
            <a:avLst/>
          </a:prstGeom>
          <a:noFill/>
          <a:ln>
            <a:noFill/>
          </a:ln>
          <a:effectLst>
            <a:outerShdw blurRad="76200" dist="76200" dir="2700000" algn="tl" rotWithShape="0">
              <a:srgbClr val="000000">
                <a:alpha val="40000"/>
              </a:srgbClr>
            </a:outerShdw>
          </a:effectLst>
        </p:spPr>
      </p:pic>
      <p:pic>
        <p:nvPicPr>
          <p:cNvPr id="581" name="Google Shape;581;p59"/>
          <p:cNvPicPr preferRelativeResize="0"/>
          <p:nvPr/>
        </p:nvPicPr>
        <p:blipFill rotWithShape="1">
          <a:blip r:embed="rId17">
            <a:alphaModFix/>
          </a:blip>
          <a:srcRect/>
          <a:stretch/>
        </p:blipFill>
        <p:spPr>
          <a:xfrm rot="180000">
            <a:off x="4050621" y="1616439"/>
            <a:ext cx="948038" cy="1442893"/>
          </a:xfrm>
          <a:prstGeom prst="rect">
            <a:avLst/>
          </a:prstGeom>
          <a:noFill/>
          <a:ln>
            <a:noFill/>
          </a:ln>
          <a:effectLst>
            <a:outerShdw blurRad="76200" dist="76200" dir="2700000" algn="tl" rotWithShape="0">
              <a:srgbClr val="000000">
                <a:alpha val="40000"/>
              </a:srgbClr>
            </a:outerShdw>
          </a:effectLst>
        </p:spPr>
      </p:pic>
      <p:pic>
        <p:nvPicPr>
          <p:cNvPr id="582" name="Google Shape;582;p59"/>
          <p:cNvPicPr preferRelativeResize="0"/>
          <p:nvPr/>
        </p:nvPicPr>
        <p:blipFill rotWithShape="1">
          <a:blip r:embed="rId18">
            <a:alphaModFix/>
          </a:blip>
          <a:srcRect/>
          <a:stretch/>
        </p:blipFill>
        <p:spPr>
          <a:xfrm>
            <a:off x="2922025" y="885082"/>
            <a:ext cx="1029062" cy="1273592"/>
          </a:xfrm>
          <a:prstGeom prst="rect">
            <a:avLst/>
          </a:prstGeom>
          <a:noFill/>
          <a:ln>
            <a:noFill/>
          </a:ln>
          <a:effectLst>
            <a:outerShdw blurRad="76200" dist="76200" dir="2700000" algn="tl" rotWithShape="0">
              <a:srgbClr val="000000">
                <a:alpha val="40000"/>
              </a:srgbClr>
            </a:outerShdw>
          </a:effectLst>
        </p:spPr>
      </p:pic>
      <p:pic>
        <p:nvPicPr>
          <p:cNvPr id="583" name="Google Shape;583;p59"/>
          <p:cNvPicPr preferRelativeResize="0"/>
          <p:nvPr/>
        </p:nvPicPr>
        <p:blipFill rotWithShape="1">
          <a:blip r:embed="rId19">
            <a:alphaModFix/>
          </a:blip>
          <a:srcRect/>
          <a:stretch/>
        </p:blipFill>
        <p:spPr>
          <a:xfrm rot="240000">
            <a:off x="5113621" y="2123461"/>
            <a:ext cx="1053911" cy="1317390"/>
          </a:xfrm>
          <a:prstGeom prst="rect">
            <a:avLst/>
          </a:prstGeom>
          <a:noFill/>
          <a:ln>
            <a:noFill/>
          </a:ln>
          <a:effectLst>
            <a:outerShdw blurRad="76200" dist="76200" dir="2700000" algn="tl" rotWithShape="0">
              <a:srgbClr val="000000">
                <a:alpha val="40000"/>
              </a:srgbClr>
            </a:outerShdw>
          </a:effectLst>
        </p:spPr>
      </p:pic>
      <p:pic>
        <p:nvPicPr>
          <p:cNvPr id="584" name="Google Shape;584;p59"/>
          <p:cNvPicPr preferRelativeResize="0"/>
          <p:nvPr/>
        </p:nvPicPr>
        <p:blipFill rotWithShape="1">
          <a:blip r:embed="rId20">
            <a:alphaModFix/>
          </a:blip>
          <a:srcRect/>
          <a:stretch/>
        </p:blipFill>
        <p:spPr>
          <a:xfrm rot="-120000">
            <a:off x="4195700" y="2061049"/>
            <a:ext cx="971604" cy="1372143"/>
          </a:xfrm>
          <a:prstGeom prst="rect">
            <a:avLst/>
          </a:prstGeom>
          <a:noFill/>
          <a:ln>
            <a:noFill/>
          </a:ln>
          <a:effectLst>
            <a:outerShdw blurRad="76200" dist="76200" dir="2700000" algn="tl" rotWithShape="0">
              <a:srgbClr val="000000">
                <a:alpha val="40000"/>
              </a:srgbClr>
            </a:outerShdw>
          </a:effectLst>
        </p:spPr>
      </p:pic>
      <p:pic>
        <p:nvPicPr>
          <p:cNvPr id="585" name="Google Shape;585;p59"/>
          <p:cNvPicPr preferRelativeResize="0"/>
          <p:nvPr/>
        </p:nvPicPr>
        <p:blipFill rotWithShape="1">
          <a:blip r:embed="rId21">
            <a:alphaModFix/>
          </a:blip>
          <a:srcRect/>
          <a:stretch/>
        </p:blipFill>
        <p:spPr>
          <a:xfrm>
            <a:off x="1283201" y="1525949"/>
            <a:ext cx="989555" cy="1350331"/>
          </a:xfrm>
          <a:prstGeom prst="rect">
            <a:avLst/>
          </a:prstGeom>
          <a:noFill/>
          <a:ln>
            <a:noFill/>
          </a:ln>
          <a:effectLst>
            <a:outerShdw blurRad="76200" dist="76200" dir="2700000" algn="tl" rotWithShape="0">
              <a:srgbClr val="000000">
                <a:alpha val="40000"/>
              </a:srgbClr>
            </a:outerShdw>
          </a:effectLst>
        </p:spPr>
      </p:pic>
      <p:pic>
        <p:nvPicPr>
          <p:cNvPr id="586" name="Google Shape;586;p59"/>
          <p:cNvPicPr preferRelativeResize="0"/>
          <p:nvPr/>
        </p:nvPicPr>
        <p:blipFill rotWithShape="1">
          <a:blip r:embed="rId22">
            <a:alphaModFix/>
          </a:blip>
          <a:srcRect/>
          <a:stretch/>
        </p:blipFill>
        <p:spPr>
          <a:xfrm rot="240000">
            <a:off x="6824284" y="131846"/>
            <a:ext cx="977085" cy="1416065"/>
          </a:xfrm>
          <a:prstGeom prst="rect">
            <a:avLst/>
          </a:prstGeom>
          <a:noFill/>
          <a:ln>
            <a:noFill/>
          </a:ln>
          <a:effectLst>
            <a:outerShdw blurRad="76200" dist="76200" dir="2700000" algn="tl" rotWithShape="0">
              <a:srgbClr val="000000">
                <a:alpha val="40000"/>
              </a:srgbClr>
            </a:outerShdw>
          </a:effectLst>
        </p:spPr>
      </p:pic>
      <p:pic>
        <p:nvPicPr>
          <p:cNvPr id="587" name="Google Shape;587;p59"/>
          <p:cNvPicPr preferRelativeResize="0"/>
          <p:nvPr/>
        </p:nvPicPr>
        <p:blipFill rotWithShape="1">
          <a:blip r:embed="rId23">
            <a:alphaModFix/>
          </a:blip>
          <a:srcRect/>
          <a:stretch/>
        </p:blipFill>
        <p:spPr>
          <a:xfrm rot="540000">
            <a:off x="7957466" y="2148897"/>
            <a:ext cx="1086770" cy="1597844"/>
          </a:xfrm>
          <a:prstGeom prst="rect">
            <a:avLst/>
          </a:prstGeom>
          <a:noFill/>
          <a:ln>
            <a:noFill/>
          </a:ln>
          <a:effectLst>
            <a:outerShdw blurRad="76200" dist="76200" dir="2700000" algn="tl" rotWithShape="0">
              <a:srgbClr val="000000">
                <a:alpha val="40000"/>
              </a:srgbClr>
            </a:outerShdw>
          </a:effectLst>
        </p:spPr>
      </p:pic>
      <p:pic>
        <p:nvPicPr>
          <p:cNvPr id="588" name="Google Shape;588;p59"/>
          <p:cNvPicPr preferRelativeResize="0"/>
          <p:nvPr/>
        </p:nvPicPr>
        <p:blipFill rotWithShape="1">
          <a:blip r:embed="rId24">
            <a:alphaModFix/>
          </a:blip>
          <a:srcRect/>
          <a:stretch/>
        </p:blipFill>
        <p:spPr>
          <a:xfrm rot="480000">
            <a:off x="6190138" y="804980"/>
            <a:ext cx="887115" cy="1253225"/>
          </a:xfrm>
          <a:prstGeom prst="rect">
            <a:avLst/>
          </a:prstGeom>
          <a:noFill/>
          <a:ln>
            <a:noFill/>
          </a:ln>
          <a:effectLst>
            <a:outerShdw blurRad="76200" dist="76200" dir="2700000" algn="tl" rotWithShape="0">
              <a:srgbClr val="000000">
                <a:alpha val="40000"/>
              </a:srgbClr>
            </a:outerShdw>
          </a:effectLst>
        </p:spPr>
      </p:pic>
      <p:pic>
        <p:nvPicPr>
          <p:cNvPr id="589" name="Google Shape;589;p59"/>
          <p:cNvPicPr preferRelativeResize="0"/>
          <p:nvPr/>
        </p:nvPicPr>
        <p:blipFill rotWithShape="1">
          <a:blip r:embed="rId25">
            <a:alphaModFix/>
          </a:blip>
          <a:srcRect/>
          <a:stretch/>
        </p:blipFill>
        <p:spPr>
          <a:xfrm rot="-240000">
            <a:off x="3228749" y="1887614"/>
            <a:ext cx="1005780" cy="1542198"/>
          </a:xfrm>
          <a:prstGeom prst="rect">
            <a:avLst/>
          </a:prstGeom>
          <a:noFill/>
          <a:ln>
            <a:noFill/>
          </a:ln>
          <a:effectLst>
            <a:outerShdw blurRad="76200" dist="76200" dir="2700000" algn="tl" rotWithShape="0">
              <a:srgbClr val="000000">
                <a:alpha val="40000"/>
              </a:srgbClr>
            </a:outerShdw>
          </a:effectLst>
        </p:spPr>
      </p:pic>
      <p:pic>
        <p:nvPicPr>
          <p:cNvPr id="590" name="Google Shape;590;p59" descr="https://static-content.springer.com/cover/journal/12224/53/4.jpg"/>
          <p:cNvPicPr preferRelativeResize="0"/>
          <p:nvPr/>
        </p:nvPicPr>
        <p:blipFill rotWithShape="1">
          <a:blip r:embed="rId26">
            <a:alphaModFix/>
          </a:blip>
          <a:srcRect/>
          <a:stretch/>
        </p:blipFill>
        <p:spPr>
          <a:xfrm>
            <a:off x="2149126" y="2178287"/>
            <a:ext cx="1164835" cy="1568337"/>
          </a:xfrm>
          <a:prstGeom prst="rect">
            <a:avLst/>
          </a:prstGeom>
          <a:noFill/>
          <a:ln>
            <a:noFill/>
          </a:ln>
          <a:effectLst>
            <a:outerShdw blurRad="76200" dist="76200" dir="2700000" algn="tl" rotWithShape="0">
              <a:srgbClr val="000000">
                <a:alpha val="40000"/>
              </a:srgbClr>
            </a:outerShdw>
          </a:effectLst>
        </p:spPr>
      </p:pic>
      <p:pic>
        <p:nvPicPr>
          <p:cNvPr id="591" name="Google Shape;591;p59"/>
          <p:cNvPicPr preferRelativeResize="0"/>
          <p:nvPr/>
        </p:nvPicPr>
        <p:blipFill rotWithShape="1">
          <a:blip r:embed="rId27">
            <a:alphaModFix/>
          </a:blip>
          <a:srcRect/>
          <a:stretch/>
        </p:blipFill>
        <p:spPr>
          <a:xfrm rot="-840000">
            <a:off x="2184794" y="3595583"/>
            <a:ext cx="1006909" cy="1491718"/>
          </a:xfrm>
          <a:prstGeom prst="rect">
            <a:avLst/>
          </a:prstGeom>
          <a:noFill/>
          <a:ln>
            <a:noFill/>
          </a:ln>
          <a:effectLst>
            <a:outerShdw blurRad="76200" dist="76200" dir="2700000" algn="tl" rotWithShape="0">
              <a:srgbClr val="000000">
                <a:alpha val="40000"/>
              </a:srgbClr>
            </a:outerShdw>
          </a:effectLst>
        </p:spPr>
      </p:pic>
      <p:pic>
        <p:nvPicPr>
          <p:cNvPr id="592" name="Google Shape;592;p59"/>
          <p:cNvPicPr preferRelativeResize="0"/>
          <p:nvPr/>
        </p:nvPicPr>
        <p:blipFill rotWithShape="1">
          <a:blip r:embed="rId28">
            <a:alphaModFix/>
          </a:blip>
          <a:srcRect/>
          <a:stretch/>
        </p:blipFill>
        <p:spPr>
          <a:xfrm rot="180000">
            <a:off x="4162839" y="2968047"/>
            <a:ext cx="1007396" cy="1572658"/>
          </a:xfrm>
          <a:prstGeom prst="rect">
            <a:avLst/>
          </a:prstGeom>
          <a:noFill/>
          <a:ln>
            <a:noFill/>
          </a:ln>
          <a:effectLst>
            <a:outerShdw blurRad="76200" dist="76200" dir="2700000" algn="tl" rotWithShape="0">
              <a:srgbClr val="000000">
                <a:alpha val="40000"/>
              </a:srgbClr>
            </a:outerShdw>
          </a:effectLst>
        </p:spPr>
      </p:pic>
      <p:pic>
        <p:nvPicPr>
          <p:cNvPr id="593" name="Google Shape;593;p59"/>
          <p:cNvPicPr preferRelativeResize="0"/>
          <p:nvPr/>
        </p:nvPicPr>
        <p:blipFill rotWithShape="1">
          <a:blip r:embed="rId29">
            <a:alphaModFix/>
          </a:blip>
          <a:srcRect/>
          <a:stretch/>
        </p:blipFill>
        <p:spPr>
          <a:xfrm>
            <a:off x="3062960" y="3375497"/>
            <a:ext cx="1119551" cy="1494658"/>
          </a:xfrm>
          <a:prstGeom prst="rect">
            <a:avLst/>
          </a:prstGeom>
          <a:noFill/>
          <a:ln>
            <a:noFill/>
          </a:ln>
          <a:effectLst>
            <a:outerShdw blurRad="76200" dist="76200" dir="2700000" algn="tl" rotWithShape="0">
              <a:srgbClr val="000000">
                <a:alpha val="40000"/>
              </a:srgbClr>
            </a:outerShdw>
          </a:effectLst>
        </p:spPr>
      </p:pic>
      <p:pic>
        <p:nvPicPr>
          <p:cNvPr id="594" name="Google Shape;594;p59"/>
          <p:cNvPicPr preferRelativeResize="0"/>
          <p:nvPr/>
        </p:nvPicPr>
        <p:blipFill rotWithShape="1">
          <a:blip r:embed="rId30">
            <a:alphaModFix/>
          </a:blip>
          <a:srcRect/>
          <a:stretch/>
        </p:blipFill>
        <p:spPr>
          <a:xfrm>
            <a:off x="6071847" y="2054991"/>
            <a:ext cx="1022542" cy="1444543"/>
          </a:xfrm>
          <a:prstGeom prst="rect">
            <a:avLst/>
          </a:prstGeom>
          <a:noFill/>
          <a:ln>
            <a:noFill/>
          </a:ln>
          <a:effectLst>
            <a:outerShdw blurRad="76200" dist="76200" dir="2700000" algn="tl" rotWithShape="0">
              <a:srgbClr val="000000">
                <a:alpha val="40000"/>
              </a:srgbClr>
            </a:outerShdw>
          </a:effectLst>
        </p:spPr>
      </p:pic>
      <p:pic>
        <p:nvPicPr>
          <p:cNvPr id="595" name="Google Shape;595;p59"/>
          <p:cNvPicPr preferRelativeResize="0"/>
          <p:nvPr/>
        </p:nvPicPr>
        <p:blipFill rotWithShape="1">
          <a:blip r:embed="rId31">
            <a:alphaModFix/>
          </a:blip>
          <a:srcRect/>
          <a:stretch/>
        </p:blipFill>
        <p:spPr>
          <a:xfrm rot="540000">
            <a:off x="4935856" y="3332762"/>
            <a:ext cx="1155951" cy="1543253"/>
          </a:xfrm>
          <a:prstGeom prst="rect">
            <a:avLst/>
          </a:prstGeom>
          <a:noFill/>
          <a:ln>
            <a:noFill/>
          </a:ln>
          <a:effectLst>
            <a:outerShdw blurRad="76200" dist="76200" dir="2700000" algn="tl" rotWithShape="0">
              <a:srgbClr val="000000">
                <a:alpha val="40000"/>
              </a:srgbClr>
            </a:outerShdw>
          </a:effectLst>
        </p:spPr>
      </p:pic>
      <p:pic>
        <p:nvPicPr>
          <p:cNvPr id="596" name="Google Shape;596;p59" descr="oo39/2"/>
          <p:cNvPicPr preferRelativeResize="0"/>
          <p:nvPr/>
        </p:nvPicPr>
        <p:blipFill rotWithShape="1">
          <a:blip r:embed="rId32">
            <a:alphaModFix/>
          </a:blip>
          <a:srcRect/>
          <a:stretch/>
        </p:blipFill>
        <p:spPr>
          <a:xfrm rot="1041719">
            <a:off x="6911787" y="1499723"/>
            <a:ext cx="1058894" cy="1477527"/>
          </a:xfrm>
          <a:prstGeom prst="rect">
            <a:avLst/>
          </a:prstGeom>
          <a:noFill/>
          <a:ln>
            <a:noFill/>
          </a:ln>
        </p:spPr>
      </p:pic>
      <p:pic>
        <p:nvPicPr>
          <p:cNvPr id="597" name="Google Shape;597;p59"/>
          <p:cNvPicPr preferRelativeResize="0"/>
          <p:nvPr/>
        </p:nvPicPr>
        <p:blipFill rotWithShape="1">
          <a:blip r:embed="rId33">
            <a:alphaModFix/>
          </a:blip>
          <a:srcRect/>
          <a:stretch/>
        </p:blipFill>
        <p:spPr>
          <a:xfrm rot="180000">
            <a:off x="6911199" y="2455036"/>
            <a:ext cx="1014208" cy="1408623"/>
          </a:xfrm>
          <a:prstGeom prst="rect">
            <a:avLst/>
          </a:prstGeom>
          <a:noFill/>
          <a:ln>
            <a:noFill/>
          </a:ln>
          <a:effectLst>
            <a:outerShdw blurRad="76200" dist="76200" dir="2700000" algn="tl" rotWithShape="0">
              <a:srgbClr val="000000">
                <a:alpha val="40000"/>
              </a:srgbClr>
            </a:outerShdw>
          </a:effectLst>
        </p:spPr>
      </p:pic>
      <p:sp>
        <p:nvSpPr>
          <p:cNvPr id="598" name="Google Shape;598;p59"/>
          <p:cNvSpPr txBox="1"/>
          <p:nvPr/>
        </p:nvSpPr>
        <p:spPr>
          <a:xfrm>
            <a:off x="5424827" y="863749"/>
            <a:ext cx="34673" cy="190533"/>
          </a:xfrm>
          <a:prstGeom prst="rect">
            <a:avLst/>
          </a:prstGeom>
          <a:noFill/>
          <a:ln>
            <a:noFill/>
          </a:ln>
        </p:spPr>
        <p:txBody>
          <a:bodyPr spcFirstLastPara="1" wrap="square" lIns="17150" tIns="17150" rIns="17150" bIns="17150" anchor="ctr" anchorCtr="0">
            <a:spAutoFit/>
          </a:bodyPr>
          <a:lstStyle/>
          <a:p>
            <a:pPr marL="0" marR="0" lvl="0" indent="0" algn="l" rtl="0">
              <a:lnSpc>
                <a:spcPct val="100000"/>
              </a:lnSpc>
              <a:spcBef>
                <a:spcPts val="0"/>
              </a:spcBef>
              <a:spcAft>
                <a:spcPts val="0"/>
              </a:spcAft>
              <a:buClr>
                <a:srgbClr val="000000"/>
              </a:buClr>
              <a:buSzPts val="1000"/>
              <a:buFont typeface="Arial"/>
              <a:buNone/>
            </a:pPr>
            <a:endParaRPr sz="1000" b="1" i="0" u="none" strike="noStrike" cap="none">
              <a:solidFill>
                <a:srgbClr val="000000"/>
              </a:solidFill>
              <a:latin typeface="Calibri"/>
              <a:ea typeface="Calibri"/>
              <a:cs typeface="Calibri"/>
              <a:sym typeface="Calibri"/>
            </a:endParaRPr>
          </a:p>
        </p:txBody>
      </p:sp>
      <p:pic>
        <p:nvPicPr>
          <p:cNvPr id="599" name="Google Shape;599;p59" descr="ropical Deep-Sea Benthos volume 30"/>
          <p:cNvPicPr preferRelativeResize="0"/>
          <p:nvPr/>
        </p:nvPicPr>
        <p:blipFill rotWithShape="1">
          <a:blip r:embed="rId34">
            <a:alphaModFix/>
          </a:blip>
          <a:srcRect/>
          <a:stretch/>
        </p:blipFill>
        <p:spPr>
          <a:xfrm>
            <a:off x="38743" y="1320726"/>
            <a:ext cx="961154" cy="1341145"/>
          </a:xfrm>
          <a:prstGeom prst="rect">
            <a:avLst/>
          </a:prstGeom>
          <a:noFill/>
          <a:ln>
            <a:noFill/>
          </a:ln>
        </p:spPr>
      </p:pic>
      <p:pic>
        <p:nvPicPr>
          <p:cNvPr id="600" name="Google Shape;600;p59"/>
          <p:cNvPicPr preferRelativeResize="0"/>
          <p:nvPr/>
        </p:nvPicPr>
        <p:blipFill rotWithShape="1">
          <a:blip r:embed="rId35">
            <a:alphaModFix/>
          </a:blip>
          <a:srcRect/>
          <a:stretch/>
        </p:blipFill>
        <p:spPr>
          <a:xfrm rot="-780235">
            <a:off x="85564" y="2391491"/>
            <a:ext cx="936225" cy="1334619"/>
          </a:xfrm>
          <a:prstGeom prst="rect">
            <a:avLst/>
          </a:prstGeom>
          <a:noFill/>
          <a:ln>
            <a:noFill/>
          </a:ln>
          <a:effectLst>
            <a:outerShdw blurRad="76200" dist="76200" dir="2700000" algn="tl" rotWithShape="0">
              <a:srgbClr val="000000">
                <a:alpha val="40000"/>
              </a:srgbClr>
            </a:outerShdw>
          </a:effectLst>
        </p:spPr>
      </p:pic>
      <p:pic>
        <p:nvPicPr>
          <p:cNvPr id="601" name="Google Shape;601;p59"/>
          <p:cNvPicPr preferRelativeResize="0"/>
          <p:nvPr/>
        </p:nvPicPr>
        <p:blipFill rotWithShape="1">
          <a:blip r:embed="rId36">
            <a:alphaModFix/>
          </a:blip>
          <a:srcRect/>
          <a:stretch/>
        </p:blipFill>
        <p:spPr>
          <a:xfrm rot="-240000">
            <a:off x="786995" y="1908905"/>
            <a:ext cx="984136" cy="1295780"/>
          </a:xfrm>
          <a:prstGeom prst="rect">
            <a:avLst/>
          </a:prstGeom>
          <a:noFill/>
          <a:ln>
            <a:noFill/>
          </a:ln>
          <a:effectLst>
            <a:outerShdw blurRad="76200" dist="76200" dir="2700000" algn="tl" rotWithShape="0">
              <a:srgbClr val="000000">
                <a:alpha val="40000"/>
              </a:srgbClr>
            </a:outerShdw>
          </a:effectLst>
        </p:spPr>
      </p:pic>
      <p:pic>
        <p:nvPicPr>
          <p:cNvPr id="602" name="Google Shape;602;p59" descr="http://www.naturundmensch.de/assets/images/3/Museumsjournal_6-7aff80b8-ddafda53.jpg"/>
          <p:cNvPicPr preferRelativeResize="0"/>
          <p:nvPr/>
        </p:nvPicPr>
        <p:blipFill rotWithShape="1">
          <a:blip r:embed="rId37">
            <a:alphaModFix/>
          </a:blip>
          <a:srcRect/>
          <a:stretch/>
        </p:blipFill>
        <p:spPr>
          <a:xfrm rot="-811224">
            <a:off x="4772604" y="4177245"/>
            <a:ext cx="988802" cy="1385821"/>
          </a:xfrm>
          <a:prstGeom prst="rect">
            <a:avLst/>
          </a:prstGeom>
          <a:noFill/>
          <a:ln>
            <a:noFill/>
          </a:ln>
        </p:spPr>
      </p:pic>
      <p:pic>
        <p:nvPicPr>
          <p:cNvPr id="603" name="Google Shape;603;p59" descr="https://static-content.springer.com/cover/journal/12526/49/6.jpg"/>
          <p:cNvPicPr preferRelativeResize="0"/>
          <p:nvPr/>
        </p:nvPicPr>
        <p:blipFill rotWithShape="1">
          <a:blip r:embed="rId38">
            <a:alphaModFix/>
          </a:blip>
          <a:srcRect/>
          <a:stretch/>
        </p:blipFill>
        <p:spPr>
          <a:xfrm>
            <a:off x="1203087" y="2640073"/>
            <a:ext cx="1076425" cy="1428198"/>
          </a:xfrm>
          <a:prstGeom prst="rect">
            <a:avLst/>
          </a:prstGeom>
          <a:noFill/>
          <a:ln>
            <a:noFill/>
          </a:ln>
        </p:spPr>
      </p:pic>
      <p:pic>
        <p:nvPicPr>
          <p:cNvPr id="604" name="Google Shape;604;p59" descr="ésultat de recherche d'images pour &quot;Revue de Paléobiologie&quot;"/>
          <p:cNvPicPr preferRelativeResize="0"/>
          <p:nvPr/>
        </p:nvPicPr>
        <p:blipFill rotWithShape="1">
          <a:blip r:embed="rId39">
            <a:alphaModFix/>
          </a:blip>
          <a:srcRect/>
          <a:stretch/>
        </p:blipFill>
        <p:spPr>
          <a:xfrm rot="660158">
            <a:off x="7797929" y="3399577"/>
            <a:ext cx="1134195" cy="1610557"/>
          </a:xfrm>
          <a:prstGeom prst="rect">
            <a:avLst/>
          </a:prstGeom>
          <a:noFill/>
          <a:ln>
            <a:noFill/>
          </a:ln>
        </p:spPr>
      </p:pic>
      <p:pic>
        <p:nvPicPr>
          <p:cNvPr id="605" name="Google Shape;605;p59" descr="http://aemnp.eu/PDF/59_2/cover.gif"/>
          <p:cNvPicPr preferRelativeResize="0"/>
          <p:nvPr/>
        </p:nvPicPr>
        <p:blipFill rotWithShape="1">
          <a:blip r:embed="rId40">
            <a:alphaModFix/>
          </a:blip>
          <a:srcRect/>
          <a:stretch/>
        </p:blipFill>
        <p:spPr>
          <a:xfrm rot="-414551">
            <a:off x="8023774" y="55386"/>
            <a:ext cx="1008506" cy="1452667"/>
          </a:xfrm>
          <a:prstGeom prst="rect">
            <a:avLst/>
          </a:prstGeom>
          <a:noFill/>
          <a:ln>
            <a:noFill/>
          </a:ln>
        </p:spPr>
      </p:pic>
      <p:pic>
        <p:nvPicPr>
          <p:cNvPr id="606" name="Google Shape;606;p59" descr="http://www.fauna-iberica.mncn.csic.es/images/fi44small.png"/>
          <p:cNvPicPr preferRelativeResize="0"/>
          <p:nvPr/>
        </p:nvPicPr>
        <p:blipFill rotWithShape="1">
          <a:blip r:embed="rId41">
            <a:alphaModFix/>
          </a:blip>
          <a:srcRect/>
          <a:stretch/>
        </p:blipFill>
        <p:spPr>
          <a:xfrm rot="818946">
            <a:off x="1241312" y="3717250"/>
            <a:ext cx="1020293" cy="1443714"/>
          </a:xfrm>
          <a:prstGeom prst="rect">
            <a:avLst/>
          </a:prstGeom>
          <a:noFill/>
          <a:ln>
            <a:noFill/>
          </a:ln>
        </p:spPr>
      </p:pic>
      <p:pic>
        <p:nvPicPr>
          <p:cNvPr id="607" name="Google Shape;607;p59"/>
          <p:cNvPicPr preferRelativeResize="0"/>
          <p:nvPr/>
        </p:nvPicPr>
        <p:blipFill rotWithShape="1">
          <a:blip r:embed="rId42">
            <a:alphaModFix/>
          </a:blip>
          <a:srcRect/>
          <a:stretch/>
        </p:blipFill>
        <p:spPr>
          <a:xfrm>
            <a:off x="3641736" y="3896330"/>
            <a:ext cx="1068847" cy="1398168"/>
          </a:xfrm>
          <a:prstGeom prst="rect">
            <a:avLst/>
          </a:prstGeom>
          <a:noFill/>
          <a:ln>
            <a:noFill/>
          </a:ln>
        </p:spPr>
      </p:pic>
      <p:pic>
        <p:nvPicPr>
          <p:cNvPr id="608" name="Google Shape;608;p59" descr="https://pictures.abebooks.com/SFBANTIQUARIAT/30491028250.jpg"/>
          <p:cNvPicPr preferRelativeResize="0"/>
          <p:nvPr/>
        </p:nvPicPr>
        <p:blipFill rotWithShape="1">
          <a:blip r:embed="rId43">
            <a:alphaModFix/>
          </a:blip>
          <a:srcRect/>
          <a:stretch/>
        </p:blipFill>
        <p:spPr>
          <a:xfrm>
            <a:off x="209143" y="3615000"/>
            <a:ext cx="1076568" cy="1378314"/>
          </a:xfrm>
          <a:prstGeom prst="rect">
            <a:avLst/>
          </a:prstGeom>
          <a:noFill/>
          <a:ln>
            <a:noFill/>
          </a:ln>
        </p:spPr>
      </p:pic>
      <p:pic>
        <p:nvPicPr>
          <p:cNvPr id="609" name="Google Shape;609;p59" descr="https://www.bgbm.org/sites/default/files/BGBMPress_images/willdenowia_49_3_bgbm_827.jpg"/>
          <p:cNvPicPr preferRelativeResize="0"/>
          <p:nvPr/>
        </p:nvPicPr>
        <p:blipFill rotWithShape="1">
          <a:blip r:embed="rId44">
            <a:alphaModFix/>
          </a:blip>
          <a:srcRect/>
          <a:stretch/>
        </p:blipFill>
        <p:spPr>
          <a:xfrm rot="307189">
            <a:off x="5991338" y="3362452"/>
            <a:ext cx="1252612" cy="1772135"/>
          </a:xfrm>
          <a:prstGeom prst="rect">
            <a:avLst/>
          </a:prstGeom>
          <a:noFill/>
          <a:ln>
            <a:noFill/>
          </a:ln>
        </p:spPr>
      </p:pic>
      <p:pic>
        <p:nvPicPr>
          <p:cNvPr id="610" name="Google Shape;610;p59" descr="ésultat de recherche d'images pour &quot;international journal of malacology&quot;"/>
          <p:cNvPicPr preferRelativeResize="0"/>
          <p:nvPr/>
        </p:nvPicPr>
        <p:blipFill rotWithShape="1">
          <a:blip r:embed="rId45">
            <a:alphaModFix/>
          </a:blip>
          <a:srcRect/>
          <a:stretch/>
        </p:blipFill>
        <p:spPr>
          <a:xfrm>
            <a:off x="6959269" y="3897731"/>
            <a:ext cx="1093115" cy="1561593"/>
          </a:xfrm>
          <a:prstGeom prst="rect">
            <a:avLst/>
          </a:prstGeom>
          <a:noFill/>
          <a:ln>
            <a:noFill/>
          </a:ln>
        </p:spPr>
      </p:pic>
      <p:sp>
        <p:nvSpPr>
          <p:cNvPr id="611" name="Google Shape;611;p59"/>
          <p:cNvSpPr txBox="1"/>
          <p:nvPr/>
        </p:nvSpPr>
        <p:spPr>
          <a:xfrm>
            <a:off x="918110" y="2090297"/>
            <a:ext cx="6736552" cy="1177245"/>
          </a:xfrm>
          <a:prstGeom prst="rect">
            <a:avLst/>
          </a:prstGeom>
          <a:solidFill>
            <a:srgbClr val="D8E6FC"/>
          </a:solidFill>
          <a:ln>
            <a:noFill/>
          </a:ln>
        </p:spPr>
        <p:txBody>
          <a:bodyPr spcFirstLastPara="1" wrap="square" lIns="68575" tIns="34275" rIns="68575" bIns="3427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fr" sz="3600" b="0" i="0" u="none" strike="noStrike" cap="none">
                <a:solidFill>
                  <a:schemeClr val="dk1"/>
                </a:solidFill>
                <a:latin typeface="Gill Sans"/>
                <a:ea typeface="Gill Sans"/>
                <a:cs typeface="Gill Sans"/>
                <a:sym typeface="Gill Sans"/>
              </a:rPr>
              <a:t>Préserver la bibliodiversité</a:t>
            </a:r>
            <a:br>
              <a:rPr lang="fr" sz="3600" b="0" i="0" u="none" strike="noStrike" cap="none">
                <a:solidFill>
                  <a:schemeClr val="dk1"/>
                </a:solidFill>
                <a:latin typeface="Gill Sans"/>
                <a:ea typeface="Gill Sans"/>
                <a:cs typeface="Gill Sans"/>
                <a:sym typeface="Gill Sans"/>
              </a:rPr>
            </a:br>
            <a:r>
              <a:rPr lang="fr" sz="3600" b="0" i="0" u="none" strike="noStrike" cap="none">
                <a:solidFill>
                  <a:schemeClr val="dk1"/>
                </a:solidFill>
                <a:latin typeface="Gill Sans"/>
                <a:ea typeface="Gill Sans"/>
                <a:cs typeface="Gill Sans"/>
                <a:sym typeface="Gill Sans"/>
              </a:rPr>
              <a:t>tout en évitant la fragmentation</a:t>
            </a:r>
            <a:endParaRPr sz="11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7"/>
                                        </p:tgtEl>
                                        <p:attrNameLst>
                                          <p:attrName>style.visibility</p:attrName>
                                        </p:attrNameLst>
                                      </p:cBhvr>
                                      <p:to>
                                        <p:strVal val="visible"/>
                                      </p:to>
                                    </p:set>
                                    <p:animEffect transition="in" filter="fade">
                                      <p:cBhvr>
                                        <p:cTn id="7" dur="500"/>
                                        <p:tgtEl>
                                          <p:spTgt spid="56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68"/>
                                        </p:tgtEl>
                                        <p:attrNameLst>
                                          <p:attrName>style.visibility</p:attrName>
                                        </p:attrNameLst>
                                      </p:cBhvr>
                                      <p:to>
                                        <p:strVal val="visible"/>
                                      </p:to>
                                    </p:set>
                                    <p:animEffect transition="in" filter="fade">
                                      <p:cBhvr>
                                        <p:cTn id="11" dur="500"/>
                                        <p:tgtEl>
                                          <p:spTgt spid="56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69"/>
                                        </p:tgtEl>
                                        <p:attrNameLst>
                                          <p:attrName>style.visibility</p:attrName>
                                        </p:attrNameLst>
                                      </p:cBhvr>
                                      <p:to>
                                        <p:strVal val="visible"/>
                                      </p:to>
                                    </p:set>
                                    <p:animEffect transition="in" filter="fade">
                                      <p:cBhvr>
                                        <p:cTn id="15" dur="500"/>
                                        <p:tgtEl>
                                          <p:spTgt spid="569"/>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70"/>
                                        </p:tgtEl>
                                        <p:attrNameLst>
                                          <p:attrName>style.visibility</p:attrName>
                                        </p:attrNameLst>
                                      </p:cBhvr>
                                      <p:to>
                                        <p:strVal val="visible"/>
                                      </p:to>
                                    </p:set>
                                    <p:animEffect transition="in" filter="fade">
                                      <p:cBhvr>
                                        <p:cTn id="19" dur="500"/>
                                        <p:tgtEl>
                                          <p:spTgt spid="570"/>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71"/>
                                        </p:tgtEl>
                                        <p:attrNameLst>
                                          <p:attrName>style.visibility</p:attrName>
                                        </p:attrNameLst>
                                      </p:cBhvr>
                                      <p:to>
                                        <p:strVal val="visible"/>
                                      </p:to>
                                    </p:set>
                                    <p:animEffect transition="in" filter="fade">
                                      <p:cBhvr>
                                        <p:cTn id="23" dur="500"/>
                                        <p:tgtEl>
                                          <p:spTgt spid="571"/>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572"/>
                                        </p:tgtEl>
                                        <p:attrNameLst>
                                          <p:attrName>style.visibility</p:attrName>
                                        </p:attrNameLst>
                                      </p:cBhvr>
                                      <p:to>
                                        <p:strVal val="visible"/>
                                      </p:to>
                                    </p:set>
                                    <p:animEffect transition="in" filter="fade">
                                      <p:cBhvr>
                                        <p:cTn id="27" dur="500"/>
                                        <p:tgtEl>
                                          <p:spTgt spid="572"/>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573"/>
                                        </p:tgtEl>
                                        <p:attrNameLst>
                                          <p:attrName>style.visibility</p:attrName>
                                        </p:attrNameLst>
                                      </p:cBhvr>
                                      <p:to>
                                        <p:strVal val="visible"/>
                                      </p:to>
                                    </p:set>
                                    <p:animEffect transition="in" filter="fade">
                                      <p:cBhvr>
                                        <p:cTn id="31" dur="500"/>
                                        <p:tgtEl>
                                          <p:spTgt spid="573"/>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574"/>
                                        </p:tgtEl>
                                        <p:attrNameLst>
                                          <p:attrName>style.visibility</p:attrName>
                                        </p:attrNameLst>
                                      </p:cBhvr>
                                      <p:to>
                                        <p:strVal val="visible"/>
                                      </p:to>
                                    </p:set>
                                    <p:animEffect transition="in" filter="fade">
                                      <p:cBhvr>
                                        <p:cTn id="35" dur="500"/>
                                        <p:tgtEl>
                                          <p:spTgt spid="57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575"/>
                                        </p:tgtEl>
                                        <p:attrNameLst>
                                          <p:attrName>style.visibility</p:attrName>
                                        </p:attrNameLst>
                                      </p:cBhvr>
                                      <p:to>
                                        <p:strVal val="visible"/>
                                      </p:to>
                                    </p:set>
                                    <p:animEffect transition="in" filter="fade">
                                      <p:cBhvr>
                                        <p:cTn id="39" dur="500"/>
                                        <p:tgtEl>
                                          <p:spTgt spid="575"/>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576"/>
                                        </p:tgtEl>
                                        <p:attrNameLst>
                                          <p:attrName>style.visibility</p:attrName>
                                        </p:attrNameLst>
                                      </p:cBhvr>
                                      <p:to>
                                        <p:strVal val="visible"/>
                                      </p:to>
                                    </p:set>
                                    <p:animEffect transition="in" filter="fade">
                                      <p:cBhvr>
                                        <p:cTn id="43" dur="500"/>
                                        <p:tgtEl>
                                          <p:spTgt spid="576"/>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577"/>
                                        </p:tgtEl>
                                        <p:attrNameLst>
                                          <p:attrName>style.visibility</p:attrName>
                                        </p:attrNameLst>
                                      </p:cBhvr>
                                      <p:to>
                                        <p:strVal val="visible"/>
                                      </p:to>
                                    </p:set>
                                    <p:animEffect transition="in" filter="fade">
                                      <p:cBhvr>
                                        <p:cTn id="47" dur="500"/>
                                        <p:tgtEl>
                                          <p:spTgt spid="577"/>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578"/>
                                        </p:tgtEl>
                                        <p:attrNameLst>
                                          <p:attrName>style.visibility</p:attrName>
                                        </p:attrNameLst>
                                      </p:cBhvr>
                                      <p:to>
                                        <p:strVal val="visible"/>
                                      </p:to>
                                    </p:set>
                                    <p:animEffect transition="in" filter="fade">
                                      <p:cBhvr>
                                        <p:cTn id="51" dur="500"/>
                                        <p:tgtEl>
                                          <p:spTgt spid="578"/>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579"/>
                                        </p:tgtEl>
                                        <p:attrNameLst>
                                          <p:attrName>style.visibility</p:attrName>
                                        </p:attrNameLst>
                                      </p:cBhvr>
                                      <p:to>
                                        <p:strVal val="visible"/>
                                      </p:to>
                                    </p:set>
                                    <p:animEffect transition="in" filter="fade">
                                      <p:cBhvr>
                                        <p:cTn id="55" dur="500"/>
                                        <p:tgtEl>
                                          <p:spTgt spid="579"/>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580"/>
                                        </p:tgtEl>
                                        <p:attrNameLst>
                                          <p:attrName>style.visibility</p:attrName>
                                        </p:attrNameLst>
                                      </p:cBhvr>
                                      <p:to>
                                        <p:strVal val="visible"/>
                                      </p:to>
                                    </p:set>
                                    <p:animEffect transition="in" filter="fade">
                                      <p:cBhvr>
                                        <p:cTn id="59" dur="500"/>
                                        <p:tgtEl>
                                          <p:spTgt spid="580"/>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581"/>
                                        </p:tgtEl>
                                        <p:attrNameLst>
                                          <p:attrName>style.visibility</p:attrName>
                                        </p:attrNameLst>
                                      </p:cBhvr>
                                      <p:to>
                                        <p:strVal val="visible"/>
                                      </p:to>
                                    </p:set>
                                    <p:animEffect transition="in" filter="fade">
                                      <p:cBhvr>
                                        <p:cTn id="63" dur="500"/>
                                        <p:tgtEl>
                                          <p:spTgt spid="581"/>
                                        </p:tgtEl>
                                      </p:cBhvr>
                                    </p:animEffect>
                                  </p:childTnLst>
                                </p:cTn>
                              </p:par>
                            </p:childTnLst>
                          </p:cTn>
                        </p:par>
                        <p:par>
                          <p:cTn id="64" fill="hold">
                            <p:stCondLst>
                              <p:cond delay="7500"/>
                            </p:stCondLst>
                            <p:childTnLst>
                              <p:par>
                                <p:cTn id="65" presetID="10" presetClass="entr" presetSubtype="0" fill="hold" nodeType="afterEffect">
                                  <p:stCondLst>
                                    <p:cond delay="0"/>
                                  </p:stCondLst>
                                  <p:childTnLst>
                                    <p:set>
                                      <p:cBhvr>
                                        <p:cTn id="66" dur="1" fill="hold">
                                          <p:stCondLst>
                                            <p:cond delay="0"/>
                                          </p:stCondLst>
                                        </p:cTn>
                                        <p:tgtEl>
                                          <p:spTgt spid="582"/>
                                        </p:tgtEl>
                                        <p:attrNameLst>
                                          <p:attrName>style.visibility</p:attrName>
                                        </p:attrNameLst>
                                      </p:cBhvr>
                                      <p:to>
                                        <p:strVal val="visible"/>
                                      </p:to>
                                    </p:set>
                                    <p:animEffect transition="in" filter="fade">
                                      <p:cBhvr>
                                        <p:cTn id="67" dur="500"/>
                                        <p:tgtEl>
                                          <p:spTgt spid="582"/>
                                        </p:tgtEl>
                                      </p:cBhvr>
                                    </p:animEffect>
                                  </p:childTnLst>
                                </p:cTn>
                              </p:par>
                            </p:childTnLst>
                          </p:cTn>
                        </p:par>
                        <p:par>
                          <p:cTn id="68" fill="hold">
                            <p:stCondLst>
                              <p:cond delay="8000"/>
                            </p:stCondLst>
                            <p:childTnLst>
                              <p:par>
                                <p:cTn id="69" presetID="10" presetClass="entr" presetSubtype="0" fill="hold" nodeType="afterEffect">
                                  <p:stCondLst>
                                    <p:cond delay="0"/>
                                  </p:stCondLst>
                                  <p:childTnLst>
                                    <p:set>
                                      <p:cBhvr>
                                        <p:cTn id="70" dur="1" fill="hold">
                                          <p:stCondLst>
                                            <p:cond delay="0"/>
                                          </p:stCondLst>
                                        </p:cTn>
                                        <p:tgtEl>
                                          <p:spTgt spid="583"/>
                                        </p:tgtEl>
                                        <p:attrNameLst>
                                          <p:attrName>style.visibility</p:attrName>
                                        </p:attrNameLst>
                                      </p:cBhvr>
                                      <p:to>
                                        <p:strVal val="visible"/>
                                      </p:to>
                                    </p:set>
                                    <p:animEffect transition="in" filter="fade">
                                      <p:cBhvr>
                                        <p:cTn id="71" dur="500"/>
                                        <p:tgtEl>
                                          <p:spTgt spid="583"/>
                                        </p:tgtEl>
                                      </p:cBhvr>
                                    </p:animEffect>
                                  </p:childTnLst>
                                </p:cTn>
                              </p:par>
                            </p:childTnLst>
                          </p:cTn>
                        </p:par>
                        <p:par>
                          <p:cTn id="72" fill="hold">
                            <p:stCondLst>
                              <p:cond delay="8500"/>
                            </p:stCondLst>
                            <p:childTnLst>
                              <p:par>
                                <p:cTn id="73" presetID="10" presetClass="entr" presetSubtype="0" fill="hold" nodeType="afterEffect">
                                  <p:stCondLst>
                                    <p:cond delay="0"/>
                                  </p:stCondLst>
                                  <p:childTnLst>
                                    <p:set>
                                      <p:cBhvr>
                                        <p:cTn id="74" dur="1" fill="hold">
                                          <p:stCondLst>
                                            <p:cond delay="0"/>
                                          </p:stCondLst>
                                        </p:cTn>
                                        <p:tgtEl>
                                          <p:spTgt spid="584"/>
                                        </p:tgtEl>
                                        <p:attrNameLst>
                                          <p:attrName>style.visibility</p:attrName>
                                        </p:attrNameLst>
                                      </p:cBhvr>
                                      <p:to>
                                        <p:strVal val="visible"/>
                                      </p:to>
                                    </p:set>
                                    <p:animEffect transition="in" filter="fade">
                                      <p:cBhvr>
                                        <p:cTn id="75" dur="500"/>
                                        <p:tgtEl>
                                          <p:spTgt spid="584"/>
                                        </p:tgtEl>
                                      </p:cBhvr>
                                    </p:animEffect>
                                  </p:childTnLst>
                                </p:cTn>
                              </p:par>
                            </p:childTnLst>
                          </p:cTn>
                        </p:par>
                        <p:par>
                          <p:cTn id="76" fill="hold">
                            <p:stCondLst>
                              <p:cond delay="9000"/>
                            </p:stCondLst>
                            <p:childTnLst>
                              <p:par>
                                <p:cTn id="77" presetID="10" presetClass="entr" presetSubtype="0" fill="hold" nodeType="afterEffect">
                                  <p:stCondLst>
                                    <p:cond delay="0"/>
                                  </p:stCondLst>
                                  <p:childTnLst>
                                    <p:set>
                                      <p:cBhvr>
                                        <p:cTn id="78" dur="1" fill="hold">
                                          <p:stCondLst>
                                            <p:cond delay="0"/>
                                          </p:stCondLst>
                                        </p:cTn>
                                        <p:tgtEl>
                                          <p:spTgt spid="585"/>
                                        </p:tgtEl>
                                        <p:attrNameLst>
                                          <p:attrName>style.visibility</p:attrName>
                                        </p:attrNameLst>
                                      </p:cBhvr>
                                      <p:to>
                                        <p:strVal val="visible"/>
                                      </p:to>
                                    </p:set>
                                    <p:animEffect transition="in" filter="fade">
                                      <p:cBhvr>
                                        <p:cTn id="79" dur="500"/>
                                        <p:tgtEl>
                                          <p:spTgt spid="585"/>
                                        </p:tgtEl>
                                      </p:cBhvr>
                                    </p:animEffect>
                                  </p:childTnLst>
                                </p:cTn>
                              </p:par>
                            </p:childTnLst>
                          </p:cTn>
                        </p:par>
                        <p:par>
                          <p:cTn id="80" fill="hold">
                            <p:stCondLst>
                              <p:cond delay="9500"/>
                            </p:stCondLst>
                            <p:childTnLst>
                              <p:par>
                                <p:cTn id="81" presetID="10" presetClass="entr" presetSubtype="0" fill="hold" nodeType="afterEffect">
                                  <p:stCondLst>
                                    <p:cond delay="0"/>
                                  </p:stCondLst>
                                  <p:childTnLst>
                                    <p:set>
                                      <p:cBhvr>
                                        <p:cTn id="82" dur="1" fill="hold">
                                          <p:stCondLst>
                                            <p:cond delay="0"/>
                                          </p:stCondLst>
                                        </p:cTn>
                                        <p:tgtEl>
                                          <p:spTgt spid="586"/>
                                        </p:tgtEl>
                                        <p:attrNameLst>
                                          <p:attrName>style.visibility</p:attrName>
                                        </p:attrNameLst>
                                      </p:cBhvr>
                                      <p:to>
                                        <p:strVal val="visible"/>
                                      </p:to>
                                    </p:set>
                                    <p:animEffect transition="in" filter="fade">
                                      <p:cBhvr>
                                        <p:cTn id="83" dur="500"/>
                                        <p:tgtEl>
                                          <p:spTgt spid="586"/>
                                        </p:tgtEl>
                                      </p:cBhvr>
                                    </p:animEffect>
                                  </p:childTnLst>
                                </p:cTn>
                              </p:par>
                            </p:childTnLst>
                          </p:cTn>
                        </p:par>
                        <p:par>
                          <p:cTn id="84" fill="hold">
                            <p:stCondLst>
                              <p:cond delay="10000"/>
                            </p:stCondLst>
                            <p:childTnLst>
                              <p:par>
                                <p:cTn id="85" presetID="10" presetClass="entr" presetSubtype="0" fill="hold" nodeType="afterEffect">
                                  <p:stCondLst>
                                    <p:cond delay="0"/>
                                  </p:stCondLst>
                                  <p:childTnLst>
                                    <p:set>
                                      <p:cBhvr>
                                        <p:cTn id="86" dur="1" fill="hold">
                                          <p:stCondLst>
                                            <p:cond delay="0"/>
                                          </p:stCondLst>
                                        </p:cTn>
                                        <p:tgtEl>
                                          <p:spTgt spid="587"/>
                                        </p:tgtEl>
                                        <p:attrNameLst>
                                          <p:attrName>style.visibility</p:attrName>
                                        </p:attrNameLst>
                                      </p:cBhvr>
                                      <p:to>
                                        <p:strVal val="visible"/>
                                      </p:to>
                                    </p:set>
                                    <p:animEffect transition="in" filter="fade">
                                      <p:cBhvr>
                                        <p:cTn id="87" dur="500"/>
                                        <p:tgtEl>
                                          <p:spTgt spid="587"/>
                                        </p:tgtEl>
                                      </p:cBhvr>
                                    </p:animEffect>
                                  </p:childTnLst>
                                </p:cTn>
                              </p:par>
                            </p:childTnLst>
                          </p:cTn>
                        </p:par>
                        <p:par>
                          <p:cTn id="88" fill="hold">
                            <p:stCondLst>
                              <p:cond delay="10500"/>
                            </p:stCondLst>
                            <p:childTnLst>
                              <p:par>
                                <p:cTn id="89" presetID="10" presetClass="entr" presetSubtype="0" fill="hold" nodeType="afterEffect">
                                  <p:stCondLst>
                                    <p:cond delay="0"/>
                                  </p:stCondLst>
                                  <p:childTnLst>
                                    <p:set>
                                      <p:cBhvr>
                                        <p:cTn id="90" dur="1" fill="hold">
                                          <p:stCondLst>
                                            <p:cond delay="0"/>
                                          </p:stCondLst>
                                        </p:cTn>
                                        <p:tgtEl>
                                          <p:spTgt spid="588"/>
                                        </p:tgtEl>
                                        <p:attrNameLst>
                                          <p:attrName>style.visibility</p:attrName>
                                        </p:attrNameLst>
                                      </p:cBhvr>
                                      <p:to>
                                        <p:strVal val="visible"/>
                                      </p:to>
                                    </p:set>
                                    <p:animEffect transition="in" filter="fade">
                                      <p:cBhvr>
                                        <p:cTn id="91" dur="500"/>
                                        <p:tgtEl>
                                          <p:spTgt spid="588"/>
                                        </p:tgtEl>
                                      </p:cBhvr>
                                    </p:animEffect>
                                  </p:childTnLst>
                                </p:cTn>
                              </p:par>
                            </p:childTnLst>
                          </p:cTn>
                        </p:par>
                        <p:par>
                          <p:cTn id="92" fill="hold">
                            <p:stCondLst>
                              <p:cond delay="11000"/>
                            </p:stCondLst>
                            <p:childTnLst>
                              <p:par>
                                <p:cTn id="93" presetID="10" presetClass="entr" presetSubtype="0" fill="hold" nodeType="afterEffect">
                                  <p:stCondLst>
                                    <p:cond delay="0"/>
                                  </p:stCondLst>
                                  <p:childTnLst>
                                    <p:set>
                                      <p:cBhvr>
                                        <p:cTn id="94" dur="1" fill="hold">
                                          <p:stCondLst>
                                            <p:cond delay="0"/>
                                          </p:stCondLst>
                                        </p:cTn>
                                        <p:tgtEl>
                                          <p:spTgt spid="589"/>
                                        </p:tgtEl>
                                        <p:attrNameLst>
                                          <p:attrName>style.visibility</p:attrName>
                                        </p:attrNameLst>
                                      </p:cBhvr>
                                      <p:to>
                                        <p:strVal val="visible"/>
                                      </p:to>
                                    </p:set>
                                    <p:animEffect transition="in" filter="fade">
                                      <p:cBhvr>
                                        <p:cTn id="95" dur="500"/>
                                        <p:tgtEl>
                                          <p:spTgt spid="589"/>
                                        </p:tgtEl>
                                      </p:cBhvr>
                                    </p:animEffect>
                                  </p:childTnLst>
                                </p:cTn>
                              </p:par>
                            </p:childTnLst>
                          </p:cTn>
                        </p:par>
                        <p:par>
                          <p:cTn id="96" fill="hold">
                            <p:stCondLst>
                              <p:cond delay="11500"/>
                            </p:stCondLst>
                            <p:childTnLst>
                              <p:par>
                                <p:cTn id="97" presetID="10" presetClass="entr" presetSubtype="0" fill="hold" nodeType="afterEffect">
                                  <p:stCondLst>
                                    <p:cond delay="0"/>
                                  </p:stCondLst>
                                  <p:childTnLst>
                                    <p:set>
                                      <p:cBhvr>
                                        <p:cTn id="98" dur="1" fill="hold">
                                          <p:stCondLst>
                                            <p:cond delay="0"/>
                                          </p:stCondLst>
                                        </p:cTn>
                                        <p:tgtEl>
                                          <p:spTgt spid="590"/>
                                        </p:tgtEl>
                                        <p:attrNameLst>
                                          <p:attrName>style.visibility</p:attrName>
                                        </p:attrNameLst>
                                      </p:cBhvr>
                                      <p:to>
                                        <p:strVal val="visible"/>
                                      </p:to>
                                    </p:set>
                                    <p:animEffect transition="in" filter="fade">
                                      <p:cBhvr>
                                        <p:cTn id="99" dur="500"/>
                                        <p:tgtEl>
                                          <p:spTgt spid="590"/>
                                        </p:tgtEl>
                                      </p:cBhvr>
                                    </p:animEffect>
                                  </p:childTnLst>
                                </p:cTn>
                              </p:par>
                            </p:childTnLst>
                          </p:cTn>
                        </p:par>
                        <p:par>
                          <p:cTn id="100" fill="hold">
                            <p:stCondLst>
                              <p:cond delay="12000"/>
                            </p:stCondLst>
                            <p:childTnLst>
                              <p:par>
                                <p:cTn id="101" presetID="10" presetClass="entr" presetSubtype="0" fill="hold" nodeType="afterEffect">
                                  <p:stCondLst>
                                    <p:cond delay="0"/>
                                  </p:stCondLst>
                                  <p:childTnLst>
                                    <p:set>
                                      <p:cBhvr>
                                        <p:cTn id="102" dur="1" fill="hold">
                                          <p:stCondLst>
                                            <p:cond delay="0"/>
                                          </p:stCondLst>
                                        </p:cTn>
                                        <p:tgtEl>
                                          <p:spTgt spid="591"/>
                                        </p:tgtEl>
                                        <p:attrNameLst>
                                          <p:attrName>style.visibility</p:attrName>
                                        </p:attrNameLst>
                                      </p:cBhvr>
                                      <p:to>
                                        <p:strVal val="visible"/>
                                      </p:to>
                                    </p:set>
                                    <p:animEffect transition="in" filter="fade">
                                      <p:cBhvr>
                                        <p:cTn id="103" dur="500"/>
                                        <p:tgtEl>
                                          <p:spTgt spid="591"/>
                                        </p:tgtEl>
                                      </p:cBhvr>
                                    </p:animEffect>
                                  </p:childTnLst>
                                </p:cTn>
                              </p:par>
                            </p:childTnLst>
                          </p:cTn>
                        </p:par>
                        <p:par>
                          <p:cTn id="104" fill="hold">
                            <p:stCondLst>
                              <p:cond delay="12500"/>
                            </p:stCondLst>
                            <p:childTnLst>
                              <p:par>
                                <p:cTn id="105" presetID="10" presetClass="entr" presetSubtype="0" fill="hold" nodeType="afterEffect">
                                  <p:stCondLst>
                                    <p:cond delay="0"/>
                                  </p:stCondLst>
                                  <p:childTnLst>
                                    <p:set>
                                      <p:cBhvr>
                                        <p:cTn id="106" dur="1" fill="hold">
                                          <p:stCondLst>
                                            <p:cond delay="0"/>
                                          </p:stCondLst>
                                        </p:cTn>
                                        <p:tgtEl>
                                          <p:spTgt spid="592"/>
                                        </p:tgtEl>
                                        <p:attrNameLst>
                                          <p:attrName>style.visibility</p:attrName>
                                        </p:attrNameLst>
                                      </p:cBhvr>
                                      <p:to>
                                        <p:strVal val="visible"/>
                                      </p:to>
                                    </p:set>
                                    <p:animEffect transition="in" filter="fade">
                                      <p:cBhvr>
                                        <p:cTn id="107" dur="500"/>
                                        <p:tgtEl>
                                          <p:spTgt spid="592"/>
                                        </p:tgtEl>
                                      </p:cBhvr>
                                    </p:animEffect>
                                  </p:childTnLst>
                                </p:cTn>
                              </p:par>
                            </p:childTnLst>
                          </p:cTn>
                        </p:par>
                        <p:par>
                          <p:cTn id="108" fill="hold">
                            <p:stCondLst>
                              <p:cond delay="13000"/>
                            </p:stCondLst>
                            <p:childTnLst>
                              <p:par>
                                <p:cTn id="109" presetID="10" presetClass="entr" presetSubtype="0" fill="hold" nodeType="afterEffect">
                                  <p:stCondLst>
                                    <p:cond delay="0"/>
                                  </p:stCondLst>
                                  <p:childTnLst>
                                    <p:set>
                                      <p:cBhvr>
                                        <p:cTn id="110" dur="1" fill="hold">
                                          <p:stCondLst>
                                            <p:cond delay="0"/>
                                          </p:stCondLst>
                                        </p:cTn>
                                        <p:tgtEl>
                                          <p:spTgt spid="593"/>
                                        </p:tgtEl>
                                        <p:attrNameLst>
                                          <p:attrName>style.visibility</p:attrName>
                                        </p:attrNameLst>
                                      </p:cBhvr>
                                      <p:to>
                                        <p:strVal val="visible"/>
                                      </p:to>
                                    </p:set>
                                    <p:animEffect transition="in" filter="fade">
                                      <p:cBhvr>
                                        <p:cTn id="111" dur="500"/>
                                        <p:tgtEl>
                                          <p:spTgt spid="593"/>
                                        </p:tgtEl>
                                      </p:cBhvr>
                                    </p:animEffect>
                                  </p:childTnLst>
                                </p:cTn>
                              </p:par>
                            </p:childTnLst>
                          </p:cTn>
                        </p:par>
                        <p:par>
                          <p:cTn id="112" fill="hold">
                            <p:stCondLst>
                              <p:cond delay="13500"/>
                            </p:stCondLst>
                            <p:childTnLst>
                              <p:par>
                                <p:cTn id="113" presetID="10" presetClass="entr" presetSubtype="0" fill="hold" nodeType="afterEffect">
                                  <p:stCondLst>
                                    <p:cond delay="0"/>
                                  </p:stCondLst>
                                  <p:childTnLst>
                                    <p:set>
                                      <p:cBhvr>
                                        <p:cTn id="114" dur="1" fill="hold">
                                          <p:stCondLst>
                                            <p:cond delay="0"/>
                                          </p:stCondLst>
                                        </p:cTn>
                                        <p:tgtEl>
                                          <p:spTgt spid="594"/>
                                        </p:tgtEl>
                                        <p:attrNameLst>
                                          <p:attrName>style.visibility</p:attrName>
                                        </p:attrNameLst>
                                      </p:cBhvr>
                                      <p:to>
                                        <p:strVal val="visible"/>
                                      </p:to>
                                    </p:set>
                                    <p:animEffect transition="in" filter="fade">
                                      <p:cBhvr>
                                        <p:cTn id="115" dur="500"/>
                                        <p:tgtEl>
                                          <p:spTgt spid="594"/>
                                        </p:tgtEl>
                                      </p:cBhvr>
                                    </p:animEffect>
                                  </p:childTnLst>
                                </p:cTn>
                              </p:par>
                            </p:childTnLst>
                          </p:cTn>
                        </p:par>
                        <p:par>
                          <p:cTn id="116" fill="hold">
                            <p:stCondLst>
                              <p:cond delay="14000"/>
                            </p:stCondLst>
                            <p:childTnLst>
                              <p:par>
                                <p:cTn id="117" presetID="10" presetClass="entr" presetSubtype="0" fill="hold" nodeType="afterEffect">
                                  <p:stCondLst>
                                    <p:cond delay="0"/>
                                  </p:stCondLst>
                                  <p:childTnLst>
                                    <p:set>
                                      <p:cBhvr>
                                        <p:cTn id="118" dur="1" fill="hold">
                                          <p:stCondLst>
                                            <p:cond delay="0"/>
                                          </p:stCondLst>
                                        </p:cTn>
                                        <p:tgtEl>
                                          <p:spTgt spid="595"/>
                                        </p:tgtEl>
                                        <p:attrNameLst>
                                          <p:attrName>style.visibility</p:attrName>
                                        </p:attrNameLst>
                                      </p:cBhvr>
                                      <p:to>
                                        <p:strVal val="visible"/>
                                      </p:to>
                                    </p:set>
                                    <p:animEffect transition="in" filter="fade">
                                      <p:cBhvr>
                                        <p:cTn id="119" dur="500"/>
                                        <p:tgtEl>
                                          <p:spTgt spid="595"/>
                                        </p:tgtEl>
                                      </p:cBhvr>
                                    </p:animEffect>
                                  </p:childTnLst>
                                </p:cTn>
                              </p:par>
                            </p:childTnLst>
                          </p:cTn>
                        </p:par>
                        <p:par>
                          <p:cTn id="120" fill="hold">
                            <p:stCondLst>
                              <p:cond delay="14500"/>
                            </p:stCondLst>
                            <p:childTnLst>
                              <p:par>
                                <p:cTn id="121" presetID="10" presetClass="entr" presetSubtype="0" fill="hold" nodeType="afterEffect">
                                  <p:stCondLst>
                                    <p:cond delay="0"/>
                                  </p:stCondLst>
                                  <p:childTnLst>
                                    <p:set>
                                      <p:cBhvr>
                                        <p:cTn id="122" dur="1" fill="hold">
                                          <p:stCondLst>
                                            <p:cond delay="0"/>
                                          </p:stCondLst>
                                        </p:cTn>
                                        <p:tgtEl>
                                          <p:spTgt spid="596"/>
                                        </p:tgtEl>
                                        <p:attrNameLst>
                                          <p:attrName>style.visibility</p:attrName>
                                        </p:attrNameLst>
                                      </p:cBhvr>
                                      <p:to>
                                        <p:strVal val="visible"/>
                                      </p:to>
                                    </p:set>
                                    <p:animEffect transition="in" filter="fade">
                                      <p:cBhvr>
                                        <p:cTn id="123" dur="500"/>
                                        <p:tgtEl>
                                          <p:spTgt spid="596"/>
                                        </p:tgtEl>
                                      </p:cBhvr>
                                    </p:animEffect>
                                  </p:childTnLst>
                                </p:cTn>
                              </p:par>
                            </p:childTnLst>
                          </p:cTn>
                        </p:par>
                        <p:par>
                          <p:cTn id="124" fill="hold">
                            <p:stCondLst>
                              <p:cond delay="15000"/>
                            </p:stCondLst>
                            <p:childTnLst>
                              <p:par>
                                <p:cTn id="125" presetID="10" presetClass="entr" presetSubtype="0" fill="hold" nodeType="afterEffect">
                                  <p:stCondLst>
                                    <p:cond delay="0"/>
                                  </p:stCondLst>
                                  <p:childTnLst>
                                    <p:set>
                                      <p:cBhvr>
                                        <p:cTn id="126" dur="1" fill="hold">
                                          <p:stCondLst>
                                            <p:cond delay="0"/>
                                          </p:stCondLst>
                                        </p:cTn>
                                        <p:tgtEl>
                                          <p:spTgt spid="597"/>
                                        </p:tgtEl>
                                        <p:attrNameLst>
                                          <p:attrName>style.visibility</p:attrName>
                                        </p:attrNameLst>
                                      </p:cBhvr>
                                      <p:to>
                                        <p:strVal val="visible"/>
                                      </p:to>
                                    </p:set>
                                    <p:animEffect transition="in" filter="fade">
                                      <p:cBhvr>
                                        <p:cTn id="127" dur="500"/>
                                        <p:tgtEl>
                                          <p:spTgt spid="597"/>
                                        </p:tgtEl>
                                      </p:cBhvr>
                                    </p:animEffect>
                                  </p:childTnLst>
                                </p:cTn>
                              </p:par>
                            </p:childTnLst>
                          </p:cTn>
                        </p:par>
                        <p:par>
                          <p:cTn id="128" fill="hold">
                            <p:stCondLst>
                              <p:cond delay="15500"/>
                            </p:stCondLst>
                            <p:childTnLst>
                              <p:par>
                                <p:cTn id="129" presetID="10" presetClass="entr" presetSubtype="0" fill="hold" nodeType="afterEffect">
                                  <p:stCondLst>
                                    <p:cond delay="0"/>
                                  </p:stCondLst>
                                  <p:childTnLst>
                                    <p:set>
                                      <p:cBhvr>
                                        <p:cTn id="130" dur="1" fill="hold">
                                          <p:stCondLst>
                                            <p:cond delay="0"/>
                                          </p:stCondLst>
                                        </p:cTn>
                                        <p:tgtEl>
                                          <p:spTgt spid="598"/>
                                        </p:tgtEl>
                                        <p:attrNameLst>
                                          <p:attrName>style.visibility</p:attrName>
                                        </p:attrNameLst>
                                      </p:cBhvr>
                                      <p:to>
                                        <p:strVal val="visible"/>
                                      </p:to>
                                    </p:set>
                                    <p:animEffect transition="in" filter="fade">
                                      <p:cBhvr>
                                        <p:cTn id="131" dur="500"/>
                                        <p:tgtEl>
                                          <p:spTgt spid="598"/>
                                        </p:tgtEl>
                                      </p:cBhvr>
                                    </p:animEffect>
                                  </p:childTnLst>
                                </p:cTn>
                              </p:par>
                            </p:childTnLst>
                          </p:cTn>
                        </p:par>
                        <p:par>
                          <p:cTn id="132" fill="hold">
                            <p:stCondLst>
                              <p:cond delay="16000"/>
                            </p:stCondLst>
                            <p:childTnLst>
                              <p:par>
                                <p:cTn id="133" presetID="10" presetClass="entr" presetSubtype="0" fill="hold" nodeType="afterEffect">
                                  <p:stCondLst>
                                    <p:cond delay="0"/>
                                  </p:stCondLst>
                                  <p:childTnLst>
                                    <p:set>
                                      <p:cBhvr>
                                        <p:cTn id="134" dur="1" fill="hold">
                                          <p:stCondLst>
                                            <p:cond delay="0"/>
                                          </p:stCondLst>
                                        </p:cTn>
                                        <p:tgtEl>
                                          <p:spTgt spid="599"/>
                                        </p:tgtEl>
                                        <p:attrNameLst>
                                          <p:attrName>style.visibility</p:attrName>
                                        </p:attrNameLst>
                                      </p:cBhvr>
                                      <p:to>
                                        <p:strVal val="visible"/>
                                      </p:to>
                                    </p:set>
                                    <p:animEffect transition="in" filter="fade">
                                      <p:cBhvr>
                                        <p:cTn id="135" dur="500"/>
                                        <p:tgtEl>
                                          <p:spTgt spid="599"/>
                                        </p:tgtEl>
                                      </p:cBhvr>
                                    </p:animEffect>
                                  </p:childTnLst>
                                </p:cTn>
                              </p:par>
                            </p:childTnLst>
                          </p:cTn>
                        </p:par>
                        <p:par>
                          <p:cTn id="136" fill="hold">
                            <p:stCondLst>
                              <p:cond delay="16500"/>
                            </p:stCondLst>
                            <p:childTnLst>
                              <p:par>
                                <p:cTn id="137" presetID="10" presetClass="entr" presetSubtype="0" fill="hold" nodeType="afterEffect">
                                  <p:stCondLst>
                                    <p:cond delay="0"/>
                                  </p:stCondLst>
                                  <p:childTnLst>
                                    <p:set>
                                      <p:cBhvr>
                                        <p:cTn id="138" dur="1" fill="hold">
                                          <p:stCondLst>
                                            <p:cond delay="0"/>
                                          </p:stCondLst>
                                        </p:cTn>
                                        <p:tgtEl>
                                          <p:spTgt spid="600"/>
                                        </p:tgtEl>
                                        <p:attrNameLst>
                                          <p:attrName>style.visibility</p:attrName>
                                        </p:attrNameLst>
                                      </p:cBhvr>
                                      <p:to>
                                        <p:strVal val="visible"/>
                                      </p:to>
                                    </p:set>
                                    <p:animEffect transition="in" filter="fade">
                                      <p:cBhvr>
                                        <p:cTn id="139" dur="500"/>
                                        <p:tgtEl>
                                          <p:spTgt spid="600"/>
                                        </p:tgtEl>
                                      </p:cBhvr>
                                    </p:animEffect>
                                  </p:childTnLst>
                                </p:cTn>
                              </p:par>
                            </p:childTnLst>
                          </p:cTn>
                        </p:par>
                        <p:par>
                          <p:cTn id="140" fill="hold">
                            <p:stCondLst>
                              <p:cond delay="17000"/>
                            </p:stCondLst>
                            <p:childTnLst>
                              <p:par>
                                <p:cTn id="141" presetID="10" presetClass="entr" presetSubtype="0" fill="hold" nodeType="afterEffect">
                                  <p:stCondLst>
                                    <p:cond delay="0"/>
                                  </p:stCondLst>
                                  <p:childTnLst>
                                    <p:set>
                                      <p:cBhvr>
                                        <p:cTn id="142" dur="1" fill="hold">
                                          <p:stCondLst>
                                            <p:cond delay="0"/>
                                          </p:stCondLst>
                                        </p:cTn>
                                        <p:tgtEl>
                                          <p:spTgt spid="601"/>
                                        </p:tgtEl>
                                        <p:attrNameLst>
                                          <p:attrName>style.visibility</p:attrName>
                                        </p:attrNameLst>
                                      </p:cBhvr>
                                      <p:to>
                                        <p:strVal val="visible"/>
                                      </p:to>
                                    </p:set>
                                    <p:animEffect transition="in" filter="fade">
                                      <p:cBhvr>
                                        <p:cTn id="143" dur="500"/>
                                        <p:tgtEl>
                                          <p:spTgt spid="601"/>
                                        </p:tgtEl>
                                      </p:cBhvr>
                                    </p:animEffect>
                                  </p:childTnLst>
                                </p:cTn>
                              </p:par>
                            </p:childTnLst>
                          </p:cTn>
                        </p:par>
                        <p:par>
                          <p:cTn id="144" fill="hold">
                            <p:stCondLst>
                              <p:cond delay="17500"/>
                            </p:stCondLst>
                            <p:childTnLst>
                              <p:par>
                                <p:cTn id="145" presetID="10" presetClass="entr" presetSubtype="0" fill="hold" nodeType="afterEffect">
                                  <p:stCondLst>
                                    <p:cond delay="0"/>
                                  </p:stCondLst>
                                  <p:childTnLst>
                                    <p:set>
                                      <p:cBhvr>
                                        <p:cTn id="146" dur="1" fill="hold">
                                          <p:stCondLst>
                                            <p:cond delay="0"/>
                                          </p:stCondLst>
                                        </p:cTn>
                                        <p:tgtEl>
                                          <p:spTgt spid="602"/>
                                        </p:tgtEl>
                                        <p:attrNameLst>
                                          <p:attrName>style.visibility</p:attrName>
                                        </p:attrNameLst>
                                      </p:cBhvr>
                                      <p:to>
                                        <p:strVal val="visible"/>
                                      </p:to>
                                    </p:set>
                                    <p:animEffect transition="in" filter="fade">
                                      <p:cBhvr>
                                        <p:cTn id="147" dur="500"/>
                                        <p:tgtEl>
                                          <p:spTgt spid="602"/>
                                        </p:tgtEl>
                                      </p:cBhvr>
                                    </p:animEffect>
                                  </p:childTnLst>
                                </p:cTn>
                              </p:par>
                            </p:childTnLst>
                          </p:cTn>
                        </p:par>
                        <p:par>
                          <p:cTn id="148" fill="hold">
                            <p:stCondLst>
                              <p:cond delay="18000"/>
                            </p:stCondLst>
                            <p:childTnLst>
                              <p:par>
                                <p:cTn id="149" presetID="10" presetClass="entr" presetSubtype="0" fill="hold" nodeType="afterEffect">
                                  <p:stCondLst>
                                    <p:cond delay="0"/>
                                  </p:stCondLst>
                                  <p:childTnLst>
                                    <p:set>
                                      <p:cBhvr>
                                        <p:cTn id="150" dur="1" fill="hold">
                                          <p:stCondLst>
                                            <p:cond delay="0"/>
                                          </p:stCondLst>
                                        </p:cTn>
                                        <p:tgtEl>
                                          <p:spTgt spid="603"/>
                                        </p:tgtEl>
                                        <p:attrNameLst>
                                          <p:attrName>style.visibility</p:attrName>
                                        </p:attrNameLst>
                                      </p:cBhvr>
                                      <p:to>
                                        <p:strVal val="visible"/>
                                      </p:to>
                                    </p:set>
                                    <p:animEffect transition="in" filter="fade">
                                      <p:cBhvr>
                                        <p:cTn id="151" dur="500"/>
                                        <p:tgtEl>
                                          <p:spTgt spid="603"/>
                                        </p:tgtEl>
                                      </p:cBhvr>
                                    </p:animEffect>
                                  </p:childTnLst>
                                </p:cTn>
                              </p:par>
                            </p:childTnLst>
                          </p:cTn>
                        </p:par>
                        <p:par>
                          <p:cTn id="152" fill="hold">
                            <p:stCondLst>
                              <p:cond delay="18500"/>
                            </p:stCondLst>
                            <p:childTnLst>
                              <p:par>
                                <p:cTn id="153" presetID="10" presetClass="entr" presetSubtype="0" fill="hold" nodeType="afterEffect">
                                  <p:stCondLst>
                                    <p:cond delay="0"/>
                                  </p:stCondLst>
                                  <p:childTnLst>
                                    <p:set>
                                      <p:cBhvr>
                                        <p:cTn id="154" dur="1" fill="hold">
                                          <p:stCondLst>
                                            <p:cond delay="0"/>
                                          </p:stCondLst>
                                        </p:cTn>
                                        <p:tgtEl>
                                          <p:spTgt spid="604"/>
                                        </p:tgtEl>
                                        <p:attrNameLst>
                                          <p:attrName>style.visibility</p:attrName>
                                        </p:attrNameLst>
                                      </p:cBhvr>
                                      <p:to>
                                        <p:strVal val="visible"/>
                                      </p:to>
                                    </p:set>
                                    <p:animEffect transition="in" filter="fade">
                                      <p:cBhvr>
                                        <p:cTn id="155" dur="500"/>
                                        <p:tgtEl>
                                          <p:spTgt spid="604"/>
                                        </p:tgtEl>
                                      </p:cBhvr>
                                    </p:animEffect>
                                  </p:childTnLst>
                                </p:cTn>
                              </p:par>
                            </p:childTnLst>
                          </p:cTn>
                        </p:par>
                        <p:par>
                          <p:cTn id="156" fill="hold">
                            <p:stCondLst>
                              <p:cond delay="19000"/>
                            </p:stCondLst>
                            <p:childTnLst>
                              <p:par>
                                <p:cTn id="157" presetID="10" presetClass="entr" presetSubtype="0" fill="hold" nodeType="afterEffect">
                                  <p:stCondLst>
                                    <p:cond delay="0"/>
                                  </p:stCondLst>
                                  <p:childTnLst>
                                    <p:set>
                                      <p:cBhvr>
                                        <p:cTn id="158" dur="1" fill="hold">
                                          <p:stCondLst>
                                            <p:cond delay="0"/>
                                          </p:stCondLst>
                                        </p:cTn>
                                        <p:tgtEl>
                                          <p:spTgt spid="605"/>
                                        </p:tgtEl>
                                        <p:attrNameLst>
                                          <p:attrName>style.visibility</p:attrName>
                                        </p:attrNameLst>
                                      </p:cBhvr>
                                      <p:to>
                                        <p:strVal val="visible"/>
                                      </p:to>
                                    </p:set>
                                    <p:animEffect transition="in" filter="fade">
                                      <p:cBhvr>
                                        <p:cTn id="159" dur="500"/>
                                        <p:tgtEl>
                                          <p:spTgt spid="605"/>
                                        </p:tgtEl>
                                      </p:cBhvr>
                                    </p:animEffect>
                                  </p:childTnLst>
                                </p:cTn>
                              </p:par>
                            </p:childTnLst>
                          </p:cTn>
                        </p:par>
                        <p:par>
                          <p:cTn id="160" fill="hold">
                            <p:stCondLst>
                              <p:cond delay="19500"/>
                            </p:stCondLst>
                            <p:childTnLst>
                              <p:par>
                                <p:cTn id="161" presetID="10" presetClass="entr" presetSubtype="0" fill="hold" nodeType="afterEffect">
                                  <p:stCondLst>
                                    <p:cond delay="0"/>
                                  </p:stCondLst>
                                  <p:childTnLst>
                                    <p:set>
                                      <p:cBhvr>
                                        <p:cTn id="162" dur="1" fill="hold">
                                          <p:stCondLst>
                                            <p:cond delay="0"/>
                                          </p:stCondLst>
                                        </p:cTn>
                                        <p:tgtEl>
                                          <p:spTgt spid="606"/>
                                        </p:tgtEl>
                                        <p:attrNameLst>
                                          <p:attrName>style.visibility</p:attrName>
                                        </p:attrNameLst>
                                      </p:cBhvr>
                                      <p:to>
                                        <p:strVal val="visible"/>
                                      </p:to>
                                    </p:set>
                                    <p:animEffect transition="in" filter="fade">
                                      <p:cBhvr>
                                        <p:cTn id="163" dur="500"/>
                                        <p:tgtEl>
                                          <p:spTgt spid="606"/>
                                        </p:tgtEl>
                                      </p:cBhvr>
                                    </p:animEffect>
                                  </p:childTnLst>
                                </p:cTn>
                              </p:par>
                            </p:childTnLst>
                          </p:cTn>
                        </p:par>
                        <p:par>
                          <p:cTn id="164" fill="hold">
                            <p:stCondLst>
                              <p:cond delay="20000"/>
                            </p:stCondLst>
                            <p:childTnLst>
                              <p:par>
                                <p:cTn id="165" presetID="10" presetClass="entr" presetSubtype="0" fill="hold" nodeType="afterEffect">
                                  <p:stCondLst>
                                    <p:cond delay="0"/>
                                  </p:stCondLst>
                                  <p:childTnLst>
                                    <p:set>
                                      <p:cBhvr>
                                        <p:cTn id="166" dur="1" fill="hold">
                                          <p:stCondLst>
                                            <p:cond delay="0"/>
                                          </p:stCondLst>
                                        </p:cTn>
                                        <p:tgtEl>
                                          <p:spTgt spid="607"/>
                                        </p:tgtEl>
                                        <p:attrNameLst>
                                          <p:attrName>style.visibility</p:attrName>
                                        </p:attrNameLst>
                                      </p:cBhvr>
                                      <p:to>
                                        <p:strVal val="visible"/>
                                      </p:to>
                                    </p:set>
                                    <p:animEffect transition="in" filter="fade">
                                      <p:cBhvr>
                                        <p:cTn id="167" dur="500"/>
                                        <p:tgtEl>
                                          <p:spTgt spid="607"/>
                                        </p:tgtEl>
                                      </p:cBhvr>
                                    </p:animEffect>
                                  </p:childTnLst>
                                </p:cTn>
                              </p:par>
                            </p:childTnLst>
                          </p:cTn>
                        </p:par>
                        <p:par>
                          <p:cTn id="168" fill="hold">
                            <p:stCondLst>
                              <p:cond delay="20500"/>
                            </p:stCondLst>
                            <p:childTnLst>
                              <p:par>
                                <p:cTn id="169" presetID="10" presetClass="entr" presetSubtype="0" fill="hold" nodeType="afterEffect">
                                  <p:stCondLst>
                                    <p:cond delay="0"/>
                                  </p:stCondLst>
                                  <p:childTnLst>
                                    <p:set>
                                      <p:cBhvr>
                                        <p:cTn id="170" dur="1" fill="hold">
                                          <p:stCondLst>
                                            <p:cond delay="0"/>
                                          </p:stCondLst>
                                        </p:cTn>
                                        <p:tgtEl>
                                          <p:spTgt spid="608"/>
                                        </p:tgtEl>
                                        <p:attrNameLst>
                                          <p:attrName>style.visibility</p:attrName>
                                        </p:attrNameLst>
                                      </p:cBhvr>
                                      <p:to>
                                        <p:strVal val="visible"/>
                                      </p:to>
                                    </p:set>
                                    <p:animEffect transition="in" filter="fade">
                                      <p:cBhvr>
                                        <p:cTn id="171" dur="500"/>
                                        <p:tgtEl>
                                          <p:spTgt spid="608"/>
                                        </p:tgtEl>
                                      </p:cBhvr>
                                    </p:animEffect>
                                  </p:childTnLst>
                                </p:cTn>
                              </p:par>
                            </p:childTnLst>
                          </p:cTn>
                        </p:par>
                        <p:par>
                          <p:cTn id="172" fill="hold">
                            <p:stCondLst>
                              <p:cond delay="21000"/>
                            </p:stCondLst>
                            <p:childTnLst>
                              <p:par>
                                <p:cTn id="173" presetID="10" presetClass="entr" presetSubtype="0" fill="hold" nodeType="afterEffect">
                                  <p:stCondLst>
                                    <p:cond delay="0"/>
                                  </p:stCondLst>
                                  <p:childTnLst>
                                    <p:set>
                                      <p:cBhvr>
                                        <p:cTn id="174" dur="1" fill="hold">
                                          <p:stCondLst>
                                            <p:cond delay="0"/>
                                          </p:stCondLst>
                                        </p:cTn>
                                        <p:tgtEl>
                                          <p:spTgt spid="609"/>
                                        </p:tgtEl>
                                        <p:attrNameLst>
                                          <p:attrName>style.visibility</p:attrName>
                                        </p:attrNameLst>
                                      </p:cBhvr>
                                      <p:to>
                                        <p:strVal val="visible"/>
                                      </p:to>
                                    </p:set>
                                    <p:animEffect transition="in" filter="fade">
                                      <p:cBhvr>
                                        <p:cTn id="175" dur="500"/>
                                        <p:tgtEl>
                                          <p:spTgt spid="609"/>
                                        </p:tgtEl>
                                      </p:cBhvr>
                                    </p:animEffect>
                                  </p:childTnLst>
                                </p:cTn>
                              </p:par>
                            </p:childTnLst>
                          </p:cTn>
                        </p:par>
                        <p:par>
                          <p:cTn id="176" fill="hold">
                            <p:stCondLst>
                              <p:cond delay="21500"/>
                            </p:stCondLst>
                            <p:childTnLst>
                              <p:par>
                                <p:cTn id="177" presetID="10" presetClass="entr" presetSubtype="0" fill="hold" nodeType="afterEffect">
                                  <p:stCondLst>
                                    <p:cond delay="0"/>
                                  </p:stCondLst>
                                  <p:childTnLst>
                                    <p:set>
                                      <p:cBhvr>
                                        <p:cTn id="178" dur="1" fill="hold">
                                          <p:stCondLst>
                                            <p:cond delay="0"/>
                                          </p:stCondLst>
                                        </p:cTn>
                                        <p:tgtEl>
                                          <p:spTgt spid="610"/>
                                        </p:tgtEl>
                                        <p:attrNameLst>
                                          <p:attrName>style.visibility</p:attrName>
                                        </p:attrNameLst>
                                      </p:cBhvr>
                                      <p:to>
                                        <p:strVal val="visible"/>
                                      </p:to>
                                    </p:set>
                                    <p:animEffect transition="in" filter="fade">
                                      <p:cBhvr>
                                        <p:cTn id="179" dur="500"/>
                                        <p:tgtEl>
                                          <p:spTgt spid="610"/>
                                        </p:tgtEl>
                                      </p:cBhvr>
                                    </p:animEffect>
                                  </p:childTnLst>
                                </p:cTn>
                              </p:par>
                            </p:childTnLst>
                          </p:cTn>
                        </p:par>
                      </p:childTnLst>
                    </p:cTn>
                  </p:par>
                  <p:par>
                    <p:cTn id="180" fill="hold">
                      <p:stCondLst>
                        <p:cond delay="indefinite"/>
                      </p:stCondLst>
                      <p:childTnLst>
                        <p:par>
                          <p:cTn id="181" fill="hold">
                            <p:stCondLst>
                              <p:cond delay="0"/>
                            </p:stCondLst>
                            <p:childTnLst>
                              <p:par>
                                <p:cTn id="182" presetID="10" presetClass="entr" presetSubtype="0" fill="hold" nodeType="clickEffect">
                                  <p:stCondLst>
                                    <p:cond delay="0"/>
                                  </p:stCondLst>
                                  <p:childTnLst>
                                    <p:set>
                                      <p:cBhvr>
                                        <p:cTn id="183" dur="1" fill="hold">
                                          <p:stCondLst>
                                            <p:cond delay="0"/>
                                          </p:stCondLst>
                                        </p:cTn>
                                        <p:tgtEl>
                                          <p:spTgt spid="611"/>
                                        </p:tgtEl>
                                        <p:attrNameLst>
                                          <p:attrName>style.visibility</p:attrName>
                                        </p:attrNameLst>
                                      </p:cBhvr>
                                      <p:to>
                                        <p:strVal val="visible"/>
                                      </p:to>
                                    </p:set>
                                    <p:animEffect transition="in" filter="fade">
                                      <p:cBhvr>
                                        <p:cTn id="184" dur="500"/>
                                        <p:tgtEl>
                                          <p:spTgt spid="6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1133</TotalTime>
  <Words>2283</Words>
  <Application>Microsoft Macintosh PowerPoint</Application>
  <PresentationFormat>Affichage à l'écran (16:9)</PresentationFormat>
  <Paragraphs>327</Paragraphs>
  <Slides>26</Slides>
  <Notes>26</Notes>
  <HiddenSlides>0</HiddenSlides>
  <MMClips>0</MMClips>
  <ScaleCrop>false</ScaleCrop>
  <HeadingPairs>
    <vt:vector size="6" baseType="variant">
      <vt:variant>
        <vt:lpstr>Polices utilisées</vt:lpstr>
      </vt:variant>
      <vt:variant>
        <vt:i4>10</vt:i4>
      </vt:variant>
      <vt:variant>
        <vt:lpstr>Thème</vt:lpstr>
      </vt:variant>
      <vt:variant>
        <vt:i4>3</vt:i4>
      </vt:variant>
      <vt:variant>
        <vt:lpstr>Titres des diapositives</vt:lpstr>
      </vt:variant>
      <vt:variant>
        <vt:i4>26</vt:i4>
      </vt:variant>
    </vt:vector>
  </HeadingPairs>
  <TitlesOfParts>
    <vt:vector size="39" baseType="lpstr">
      <vt:lpstr>Noto Sans Symbols</vt:lpstr>
      <vt:lpstr>Helvetica Neue</vt:lpstr>
      <vt:lpstr>tahoma</vt:lpstr>
      <vt:lpstr>Roboto</vt:lpstr>
      <vt:lpstr>Noto Sans</vt:lpstr>
      <vt:lpstr>Century Gothic</vt:lpstr>
      <vt:lpstr>Arial</vt:lpstr>
      <vt:lpstr>Proxima Nova</vt:lpstr>
      <vt:lpstr>Gill Sans</vt:lpstr>
      <vt:lpstr>Calibri</vt:lpstr>
      <vt:lpstr>Simple Light</vt:lpstr>
      <vt:lpstr>Simple Light</vt:lpstr>
      <vt:lpstr>Simple Light</vt:lpstr>
      <vt:lpstr>European Taxonomy Journal  Open access, open data et… open mind!</vt:lpstr>
      <vt:lpstr>Sommaire</vt:lpstr>
      <vt:lpstr>Contexte</vt:lpstr>
      <vt:lpstr>Qui sommes-nous ?</vt:lpstr>
      <vt:lpstr>Expertise interne et diffusion des connaissances (Science ouverte)</vt:lpstr>
      <vt:lpstr>Workflow</vt:lpstr>
      <vt:lpstr>Qu’est ce que la taxonomie ?</vt:lpstr>
      <vt:lpstr>Enjeux, solutions</vt:lpstr>
      <vt:lpstr>Présentation PowerPoint</vt:lpstr>
      <vt:lpstr>European Journal of Taxonomy</vt:lpstr>
      <vt:lpstr>European Journal of Taxonomy</vt:lpstr>
      <vt:lpstr>Modèle économique en Diamant </vt:lpstr>
      <vt:lpstr>Mutualisation des ressources et des expertises</vt:lpstr>
      <vt:lpstr>Une équipe professionnelle d’éditeurs et de rédacteurs</vt:lpstr>
      <vt:lpstr>Résultats</vt:lpstr>
      <vt:lpstr>12 ans après : quels résultats ?</vt:lpstr>
      <vt:lpstr>Défis éditoriaux    Défis scientifiques</vt:lpstr>
      <vt:lpstr>Enjeu d’un accès aux données</vt:lpstr>
      <vt:lpstr>Présentation PowerPoint</vt:lpstr>
      <vt:lpstr>FAIRisation et extraction des données</vt:lpstr>
      <vt:lpstr>Présentation PowerPoint</vt:lpstr>
      <vt:lpstr>EJT : du laboratoire d’édition à l’acteur clé de sa discipline</vt:lpstr>
      <vt:lpstr>Présentation PowerPoint</vt:lpstr>
      <vt:lpstr>Présentation PowerPoint</vt:lpstr>
      <vt:lpstr>Les clés d’un projet éditorial réussi</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European Taxonomy Journal  l’accès diamant maîtrisé</dc:title>
  <cp:lastModifiedBy>Microsoft Office User</cp:lastModifiedBy>
  <cp:revision>36</cp:revision>
  <dcterms:modified xsi:type="dcterms:W3CDTF">2023-08-22T09:45:23Z</dcterms:modified>
</cp:coreProperties>
</file>